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</p:sldIdLst>
  <p:sldSz cy="10440000" cx="7560000"/>
  <p:notesSz cx="6858000" cy="9144000"/>
  <p:embeddedFontLst>
    <p:embeddedFont>
      <p:font typeface="Roboto"/>
      <p:regular r:id="rId9"/>
      <p:bold r:id="rId10"/>
      <p:italic r:id="rId11"/>
      <p:boldItalic r:id="rId12"/>
    </p:embeddedFont>
    <p:embeddedFont>
      <p:font typeface="Fira Sans Medium"/>
      <p:regular r:id="rId13"/>
      <p:bold r:id="rId14"/>
      <p:italic r:id="rId15"/>
      <p:boldItalic r:id="rId16"/>
    </p:embeddedFont>
    <p:embeddedFont>
      <p:font typeface="Barlow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20">
          <p15:clr>
            <a:srgbClr val="747775"/>
          </p15:clr>
        </p15:guide>
        <p15:guide id="2" pos="272">
          <p15:clr>
            <a:srgbClr val="747775"/>
          </p15:clr>
        </p15:guide>
        <p15:guide id="3" pos="737">
          <p15:clr>
            <a:srgbClr val="747775"/>
          </p15:clr>
        </p15:guide>
        <p15:guide id="4" pos="4490">
          <p15:clr>
            <a:srgbClr val="747775"/>
          </p15:clr>
        </p15:guide>
        <p15:guide id="5" orient="horz" pos="483">
          <p15:clr>
            <a:srgbClr val="747775"/>
          </p15:clr>
        </p15:guide>
      </p15:sldGuideLst>
    </p:ext>
    <p:ext uri="GoogleSlidesCustomDataVersion2">
      <go:slidesCustomData xmlns:go="http://customooxmlschemas.google.com/" r:id="rId21" roundtripDataSignature="AMtx7mis/EZTNJ2YOlckyzR77RWbEz+j8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20" orient="horz"/>
        <p:guide pos="272"/>
        <p:guide pos="737"/>
        <p:guide pos="4490"/>
        <p:guide pos="483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Italic.fntdata"/><Relationship Id="rId11" Type="http://schemas.openxmlformats.org/officeDocument/2006/relationships/font" Target="fonts/Roboto-italic.fntdata"/><Relationship Id="rId10" Type="http://schemas.openxmlformats.org/officeDocument/2006/relationships/font" Target="fonts/Roboto-bold.fntdata"/><Relationship Id="rId21" Type="http://customschemas.google.com/relationships/presentationmetadata" Target="metadata"/><Relationship Id="rId13" Type="http://schemas.openxmlformats.org/officeDocument/2006/relationships/font" Target="fonts/FiraSansMedium-regular.fntdata"/><Relationship Id="rId12" Type="http://schemas.openxmlformats.org/officeDocument/2006/relationships/font" Target="fonts/Roboto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Roboto-regular.fntdata"/><Relationship Id="rId15" Type="http://schemas.openxmlformats.org/officeDocument/2006/relationships/font" Target="fonts/FiraSansMedium-italic.fntdata"/><Relationship Id="rId14" Type="http://schemas.openxmlformats.org/officeDocument/2006/relationships/font" Target="fonts/FiraSansMedium-bold.fntdata"/><Relationship Id="rId17" Type="http://schemas.openxmlformats.org/officeDocument/2006/relationships/font" Target="fonts/Barlow-regular.fntdata"/><Relationship Id="rId16" Type="http://schemas.openxmlformats.org/officeDocument/2006/relationships/font" Target="fonts/FiraSansMedium-bold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Barlow-italic.fntdata"/><Relationship Id="rId6" Type="http://schemas.openxmlformats.org/officeDocument/2006/relationships/slide" Target="slides/slide1.xml"/><Relationship Id="rId18" Type="http://schemas.openxmlformats.org/officeDocument/2006/relationships/font" Target="fonts/Barlow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" name="Google Shape;59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" name="Google Shape;11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/>
          <p:cNvSpPr/>
          <p:nvPr>
            <p:ph idx="2" type="sldImg"/>
          </p:nvPr>
        </p:nvSpPr>
        <p:spPr>
          <a:xfrm>
            <a:off x="2187788" y="685800"/>
            <a:ext cx="2483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" name="Google Shape;12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ote bas de page impair">
  <p:cSld name="SECTION_HEADER_1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1" name="Google Shape;11;p5"/>
          <p:cNvSpPr txBox="1"/>
          <p:nvPr/>
        </p:nvSpPr>
        <p:spPr>
          <a:xfrm>
            <a:off x="1076325" y="9667875"/>
            <a:ext cx="6124500" cy="6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</a:t>
            </a:r>
            <a:endParaRPr b="0" i="1" sz="1050" u="none" cap="none" strike="noStrike">
              <a:solidFill>
                <a:srgbClr val="444746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Licence : CC-BY-SA</a:t>
            </a:r>
            <a:endParaRPr b="0" i="1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5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f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4"/>
          <p:cNvSpPr/>
          <p:nvPr/>
        </p:nvSpPr>
        <p:spPr>
          <a:xfrm>
            <a:off x="3780000" y="-254"/>
            <a:ext cx="3780000" cy="1044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14"/>
          <p:cNvSpPr txBox="1"/>
          <p:nvPr>
            <p:ph type="title"/>
          </p:nvPr>
        </p:nvSpPr>
        <p:spPr>
          <a:xfrm>
            <a:off x="219508" y="2503032"/>
            <a:ext cx="3344400" cy="3008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5" name="Google Shape;45;p14"/>
          <p:cNvSpPr txBox="1"/>
          <p:nvPr>
            <p:ph idx="1" type="subTitle"/>
          </p:nvPr>
        </p:nvSpPr>
        <p:spPr>
          <a:xfrm>
            <a:off x="219508" y="5689531"/>
            <a:ext cx="3344400" cy="25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6" name="Google Shape;46;p14"/>
          <p:cNvSpPr txBox="1"/>
          <p:nvPr>
            <p:ph idx="2" type="body"/>
          </p:nvPr>
        </p:nvSpPr>
        <p:spPr>
          <a:xfrm>
            <a:off x="4083839" y="1469689"/>
            <a:ext cx="3172200" cy="75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4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5"/>
          <p:cNvSpPr txBox="1"/>
          <p:nvPr>
            <p:ph idx="1" type="body"/>
          </p:nvPr>
        </p:nvSpPr>
        <p:spPr>
          <a:xfrm>
            <a:off x="257705" y="8586994"/>
            <a:ext cx="4959600" cy="122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0" name="Google Shape;50;p15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6"/>
          <p:cNvSpPr txBox="1"/>
          <p:nvPr>
            <p:ph hasCustomPrompt="1" type="title"/>
          </p:nvPr>
        </p:nvSpPr>
        <p:spPr>
          <a:xfrm>
            <a:off x="257705" y="2245153"/>
            <a:ext cx="7044600" cy="3985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3" name="Google Shape;53;p16"/>
          <p:cNvSpPr txBox="1"/>
          <p:nvPr>
            <p:ph idx="1" type="body"/>
          </p:nvPr>
        </p:nvSpPr>
        <p:spPr>
          <a:xfrm>
            <a:off x="257705" y="6398217"/>
            <a:ext cx="7044600" cy="26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4" name="Google Shape;54;p16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7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ote bas de page pair">
  <p:cSld name="TITLE_AND_BODY_1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6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15" name="Google Shape;15;p6"/>
          <p:cNvSpPr txBox="1"/>
          <p:nvPr/>
        </p:nvSpPr>
        <p:spPr>
          <a:xfrm>
            <a:off x="314325" y="9744075"/>
            <a:ext cx="61245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b="0" i="1" lang="fr" sz="1050" u="none" cap="none" strike="noStrike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Contenus produits par Emmaüs Connect et la Croix Rouge française en 2024 dans le cadre d'un projet soutenu par l'ANCT et l'Agefiph - Licence : CC-BY-SA</a:t>
            </a:r>
            <a:endParaRPr b="0" i="1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type="ctrTitle"/>
          </p:nvPr>
        </p:nvSpPr>
        <p:spPr>
          <a:xfrm>
            <a:off x="257712" y="1511298"/>
            <a:ext cx="7044600" cy="4166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8" name="Google Shape;18;p7"/>
          <p:cNvSpPr txBox="1"/>
          <p:nvPr>
            <p:ph idx="1" type="subTitle"/>
          </p:nvPr>
        </p:nvSpPr>
        <p:spPr>
          <a:xfrm>
            <a:off x="257705" y="5752555"/>
            <a:ext cx="7044600" cy="16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9" name="Google Shape;19;p7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8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22" name="Google Shape;22;p8"/>
          <p:cNvSpPr/>
          <p:nvPr/>
        </p:nvSpPr>
        <p:spPr>
          <a:xfrm>
            <a:off x="2400300" y="4324350"/>
            <a:ext cx="2886000" cy="2533800"/>
          </a:xfrm>
          <a:prstGeom prst="smileyFace">
            <a:avLst>
              <a:gd fmla="val 4653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6" name="Google Shape;26;p9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0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" name="Google Shape;29;p10"/>
          <p:cNvSpPr txBox="1"/>
          <p:nvPr>
            <p:ph idx="1" type="body"/>
          </p:nvPr>
        </p:nvSpPr>
        <p:spPr>
          <a:xfrm>
            <a:off x="257705" y="2339232"/>
            <a:ext cx="33069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10"/>
          <p:cNvSpPr txBox="1"/>
          <p:nvPr>
            <p:ph idx="2" type="body"/>
          </p:nvPr>
        </p:nvSpPr>
        <p:spPr>
          <a:xfrm>
            <a:off x="3995291" y="2339232"/>
            <a:ext cx="33069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10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1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2"/>
          <p:cNvSpPr txBox="1"/>
          <p:nvPr>
            <p:ph type="title"/>
          </p:nvPr>
        </p:nvSpPr>
        <p:spPr>
          <a:xfrm>
            <a:off x="257705" y="1127727"/>
            <a:ext cx="2321700" cy="15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7" name="Google Shape;37;p12"/>
          <p:cNvSpPr txBox="1"/>
          <p:nvPr>
            <p:ph idx="1" type="body"/>
          </p:nvPr>
        </p:nvSpPr>
        <p:spPr>
          <a:xfrm>
            <a:off x="257705" y="2820535"/>
            <a:ext cx="2321700" cy="64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8" name="Google Shape;38;p12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3"/>
          <p:cNvSpPr txBox="1"/>
          <p:nvPr>
            <p:ph type="title"/>
          </p:nvPr>
        </p:nvSpPr>
        <p:spPr>
          <a:xfrm>
            <a:off x="405325" y="913690"/>
            <a:ext cx="5264700" cy="8303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1" name="Google Shape;41;p13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>
            <p:ph type="title"/>
          </p:nvPr>
        </p:nvSpPr>
        <p:spPr>
          <a:xfrm>
            <a:off x="257705" y="903288"/>
            <a:ext cx="7044600" cy="11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4"/>
          <p:cNvSpPr txBox="1"/>
          <p:nvPr>
            <p:ph idx="1" type="body"/>
          </p:nvPr>
        </p:nvSpPr>
        <p:spPr>
          <a:xfrm>
            <a:off x="257705" y="2339232"/>
            <a:ext cx="7044600" cy="69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4"/>
          <p:cNvSpPr txBox="1"/>
          <p:nvPr>
            <p:ph idx="12" type="sldNum"/>
          </p:nvPr>
        </p:nvSpPr>
        <p:spPr>
          <a:xfrm>
            <a:off x="7004788" y="9465147"/>
            <a:ext cx="453600" cy="79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hyperlink" Target="https://www.lesbonsclics.fr/fr/ressources-pedagogiques/decouvrir-univers-applications" TargetMode="External"/><Relationship Id="rId7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"/>
          <p:cNvSpPr txBox="1"/>
          <p:nvPr/>
        </p:nvSpPr>
        <p:spPr>
          <a:xfrm>
            <a:off x="1084500" y="379189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E6334C"/>
                </a:solidFill>
                <a:latin typeface="Arial"/>
                <a:ea typeface="Arial"/>
                <a:cs typeface="Arial"/>
                <a:sym typeface="Arial"/>
              </a:rPr>
              <a:t>Je télécharge une application</a:t>
            </a:r>
            <a:endParaRPr b="1" i="0" sz="2500" u="none" cap="none" strike="noStrike">
              <a:solidFill>
                <a:srgbClr val="E633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"/>
          <p:cNvSpPr/>
          <p:nvPr/>
        </p:nvSpPr>
        <p:spPr>
          <a:xfrm>
            <a:off x="1108200" y="14030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E6334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"/>
          <p:cNvSpPr/>
          <p:nvPr/>
        </p:nvSpPr>
        <p:spPr>
          <a:xfrm>
            <a:off x="2683231" y="14030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E6334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"/>
          <p:cNvSpPr/>
          <p:nvPr/>
        </p:nvSpPr>
        <p:spPr>
          <a:xfrm>
            <a:off x="4258262" y="14030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E6334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/>
          <p:cNvSpPr/>
          <p:nvPr/>
        </p:nvSpPr>
        <p:spPr>
          <a:xfrm>
            <a:off x="5833293" y="1403032"/>
            <a:ext cx="1442100" cy="1398300"/>
          </a:xfrm>
          <a:prstGeom prst="rect">
            <a:avLst/>
          </a:prstGeom>
          <a:noFill/>
          <a:ln cap="flat" cmpd="sng" w="38100">
            <a:solidFill>
              <a:srgbClr val="E6334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"/>
          <p:cNvSpPr txBox="1"/>
          <p:nvPr/>
        </p:nvSpPr>
        <p:spPr>
          <a:xfrm>
            <a:off x="1378825" y="2460350"/>
            <a:ext cx="9375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Smartphone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1"/>
          <p:cNvSpPr txBox="1"/>
          <p:nvPr/>
        </p:nvSpPr>
        <p:spPr>
          <a:xfrm>
            <a:off x="2742675" y="2427800"/>
            <a:ext cx="13827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Collectif/Individuel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"/>
          <p:cNvSpPr txBox="1"/>
          <p:nvPr/>
        </p:nvSpPr>
        <p:spPr>
          <a:xfrm>
            <a:off x="1084500" y="3940913"/>
            <a:ext cx="6167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Objectifs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Identifier l’icône du magasin d’application (play store ou apple store)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Télécharger de manière autonome une application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Distinguer les applications payantes et gratuites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"/>
          <p:cNvSpPr txBox="1"/>
          <p:nvPr/>
        </p:nvSpPr>
        <p:spPr>
          <a:xfrm>
            <a:off x="1084500" y="3086150"/>
            <a:ext cx="61671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Description rapide : 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Les activités “Application” visent à accompagner les personnes en situation de handicap à la maîtrise de mouvements sensorimoteurs et à la compréhension des interfaces numériques. Ici, nous cherchons à télécharger une application.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1"/>
          <p:cNvSpPr txBox="1"/>
          <p:nvPr/>
        </p:nvSpPr>
        <p:spPr>
          <a:xfrm>
            <a:off x="1084500" y="4964875"/>
            <a:ext cx="60813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Matériel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Vidéo projecteur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Pas-à-pas en papier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"/>
          <p:cNvSpPr txBox="1"/>
          <p:nvPr/>
        </p:nvSpPr>
        <p:spPr>
          <a:xfrm>
            <a:off x="1084500" y="5819638"/>
            <a:ext cx="60006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Prérequis : </a:t>
            </a:r>
            <a:endParaRPr b="1" i="0" sz="15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Avoir un smartphone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1"/>
          <p:cNvSpPr/>
          <p:nvPr/>
        </p:nvSpPr>
        <p:spPr>
          <a:xfrm>
            <a:off x="0" y="0"/>
            <a:ext cx="861000" cy="104400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1"/>
          <p:cNvSpPr txBox="1"/>
          <p:nvPr/>
        </p:nvSpPr>
        <p:spPr>
          <a:xfrm>
            <a:off x="1084500" y="6505200"/>
            <a:ext cx="61671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fr" sz="15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Supports et contenus utilisés: </a:t>
            </a:r>
            <a:endParaRPr b="1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cap="none" strike="noStrik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Smartphone - Je télécharge une application (pas à pas)</a:t>
            </a:r>
            <a:r>
              <a:rPr b="1" i="0" lang="fr" sz="1100" u="sng" cap="none" strike="noStrik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endParaRPr b="1" i="0" sz="1100" u="sng" cap="none" strike="noStrike">
              <a:solidFill>
                <a:srgbClr val="1155C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sng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cap="none" strike="noStrike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</a:rPr>
              <a:t>Smartphone - Je télécharge une application (Support)	</a:t>
            </a:r>
            <a:endParaRPr b="1" i="0" sz="1100" cap="none" strike="noStrike">
              <a:solidFill>
                <a:srgbClr val="1155CC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1100" u="sng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4" name="Google Shape;7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42675" y="1403012"/>
            <a:ext cx="1089225" cy="10892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5" name="Google Shape;75;p1"/>
          <p:cNvGrpSpPr/>
          <p:nvPr/>
        </p:nvGrpSpPr>
        <p:grpSpPr>
          <a:xfrm>
            <a:off x="4589789" y="1533074"/>
            <a:ext cx="820008" cy="878061"/>
            <a:chOff x="1674750" y="3254050"/>
            <a:chExt cx="294575" cy="295375"/>
          </a:xfrm>
        </p:grpSpPr>
        <p:sp>
          <p:nvSpPr>
            <p:cNvPr id="76" name="Google Shape;76;p1"/>
            <p:cNvSpPr/>
            <p:nvPr/>
          </p:nvSpPr>
          <p:spPr>
            <a:xfrm>
              <a:off x="1691275" y="3351700"/>
              <a:ext cx="278050" cy="197725"/>
            </a:xfrm>
            <a:custGeom>
              <a:rect b="b" l="l" r="r" t="t"/>
              <a:pathLst>
                <a:path extrusionOk="0" h="7909" w="11122">
                  <a:moveTo>
                    <a:pt x="10535" y="0"/>
                  </a:moveTo>
                  <a:cubicBezTo>
                    <a:pt x="10489" y="0"/>
                    <a:pt x="10442" y="10"/>
                    <a:pt x="10397" y="33"/>
                  </a:cubicBezTo>
                  <a:cubicBezTo>
                    <a:pt x="10208" y="64"/>
                    <a:pt x="10114" y="253"/>
                    <a:pt x="10177" y="474"/>
                  </a:cubicBezTo>
                  <a:cubicBezTo>
                    <a:pt x="10334" y="978"/>
                    <a:pt x="10429" y="1482"/>
                    <a:pt x="10429" y="1986"/>
                  </a:cubicBezTo>
                  <a:cubicBezTo>
                    <a:pt x="10429" y="4885"/>
                    <a:pt x="8066" y="7247"/>
                    <a:pt x="5199" y="7247"/>
                  </a:cubicBezTo>
                  <a:cubicBezTo>
                    <a:pt x="3561" y="7247"/>
                    <a:pt x="2017" y="6397"/>
                    <a:pt x="1072" y="5137"/>
                  </a:cubicBezTo>
                  <a:lnTo>
                    <a:pt x="1733" y="5137"/>
                  </a:lnTo>
                  <a:cubicBezTo>
                    <a:pt x="1922" y="5137"/>
                    <a:pt x="2080" y="4979"/>
                    <a:pt x="2080" y="4790"/>
                  </a:cubicBezTo>
                  <a:cubicBezTo>
                    <a:pt x="2080" y="4601"/>
                    <a:pt x="1922" y="4443"/>
                    <a:pt x="1733" y="4443"/>
                  </a:cubicBezTo>
                  <a:lnTo>
                    <a:pt x="347" y="4443"/>
                  </a:lnTo>
                  <a:cubicBezTo>
                    <a:pt x="158" y="4443"/>
                    <a:pt x="1" y="4601"/>
                    <a:pt x="1" y="4790"/>
                  </a:cubicBezTo>
                  <a:lnTo>
                    <a:pt x="1" y="6176"/>
                  </a:lnTo>
                  <a:cubicBezTo>
                    <a:pt x="1" y="6365"/>
                    <a:pt x="158" y="6523"/>
                    <a:pt x="347" y="6523"/>
                  </a:cubicBezTo>
                  <a:cubicBezTo>
                    <a:pt x="536" y="6523"/>
                    <a:pt x="694" y="6365"/>
                    <a:pt x="694" y="6176"/>
                  </a:cubicBezTo>
                  <a:lnTo>
                    <a:pt x="694" y="5767"/>
                  </a:lnTo>
                  <a:cubicBezTo>
                    <a:pt x="1796" y="7090"/>
                    <a:pt x="3466" y="7909"/>
                    <a:pt x="5199" y="7909"/>
                  </a:cubicBezTo>
                  <a:cubicBezTo>
                    <a:pt x="8412" y="7909"/>
                    <a:pt x="11122" y="5231"/>
                    <a:pt x="11122" y="1986"/>
                  </a:cubicBezTo>
                  <a:cubicBezTo>
                    <a:pt x="11122" y="1419"/>
                    <a:pt x="10996" y="820"/>
                    <a:pt x="10838" y="222"/>
                  </a:cubicBezTo>
                  <a:cubicBezTo>
                    <a:pt x="10814" y="102"/>
                    <a:pt x="10681" y="0"/>
                    <a:pt x="10535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1"/>
            <p:cNvSpPr/>
            <p:nvPr/>
          </p:nvSpPr>
          <p:spPr>
            <a:xfrm>
              <a:off x="1674750" y="3254050"/>
              <a:ext cx="277250" cy="197900"/>
            </a:xfrm>
            <a:custGeom>
              <a:rect b="b" l="l" r="r" t="t"/>
              <a:pathLst>
                <a:path extrusionOk="0" h="7916" w="11090">
                  <a:moveTo>
                    <a:pt x="5891" y="1"/>
                  </a:moveTo>
                  <a:cubicBezTo>
                    <a:pt x="2678" y="1"/>
                    <a:pt x="0" y="2679"/>
                    <a:pt x="0" y="5892"/>
                  </a:cubicBezTo>
                  <a:cubicBezTo>
                    <a:pt x="0" y="6491"/>
                    <a:pt x="126" y="7089"/>
                    <a:pt x="284" y="7656"/>
                  </a:cubicBezTo>
                  <a:cubicBezTo>
                    <a:pt x="310" y="7842"/>
                    <a:pt x="448" y="7916"/>
                    <a:pt x="604" y="7916"/>
                  </a:cubicBezTo>
                  <a:cubicBezTo>
                    <a:pt x="633" y="7916"/>
                    <a:pt x="663" y="7913"/>
                    <a:pt x="693" y="7908"/>
                  </a:cubicBezTo>
                  <a:cubicBezTo>
                    <a:pt x="882" y="7877"/>
                    <a:pt x="977" y="7656"/>
                    <a:pt x="945" y="7467"/>
                  </a:cubicBezTo>
                  <a:cubicBezTo>
                    <a:pt x="788" y="6963"/>
                    <a:pt x="662" y="6459"/>
                    <a:pt x="662" y="5892"/>
                  </a:cubicBezTo>
                  <a:cubicBezTo>
                    <a:pt x="662" y="3025"/>
                    <a:pt x="3025" y="662"/>
                    <a:pt x="5891" y="662"/>
                  </a:cubicBezTo>
                  <a:cubicBezTo>
                    <a:pt x="7561" y="662"/>
                    <a:pt x="9105" y="1481"/>
                    <a:pt x="10050" y="2742"/>
                  </a:cubicBezTo>
                  <a:lnTo>
                    <a:pt x="9357" y="2742"/>
                  </a:lnTo>
                  <a:cubicBezTo>
                    <a:pt x="9168" y="2742"/>
                    <a:pt x="9010" y="2899"/>
                    <a:pt x="9010" y="3088"/>
                  </a:cubicBezTo>
                  <a:cubicBezTo>
                    <a:pt x="9010" y="3309"/>
                    <a:pt x="9168" y="3466"/>
                    <a:pt x="9357" y="3466"/>
                  </a:cubicBezTo>
                  <a:lnTo>
                    <a:pt x="10743" y="3466"/>
                  </a:lnTo>
                  <a:cubicBezTo>
                    <a:pt x="10932" y="3466"/>
                    <a:pt x="11090" y="3309"/>
                    <a:pt x="11090" y="3088"/>
                  </a:cubicBezTo>
                  <a:lnTo>
                    <a:pt x="11090" y="1733"/>
                  </a:lnTo>
                  <a:cubicBezTo>
                    <a:pt x="11090" y="1513"/>
                    <a:pt x="10932" y="1355"/>
                    <a:pt x="10743" y="1355"/>
                  </a:cubicBezTo>
                  <a:cubicBezTo>
                    <a:pt x="10554" y="1355"/>
                    <a:pt x="10397" y="1513"/>
                    <a:pt x="10397" y="1733"/>
                  </a:cubicBezTo>
                  <a:lnTo>
                    <a:pt x="10397" y="2111"/>
                  </a:lnTo>
                  <a:cubicBezTo>
                    <a:pt x="9294" y="820"/>
                    <a:pt x="7624" y="1"/>
                    <a:pt x="5891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1"/>
            <p:cNvSpPr/>
            <p:nvPr/>
          </p:nvSpPr>
          <p:spPr>
            <a:xfrm>
              <a:off x="1727500" y="3306825"/>
              <a:ext cx="189075" cy="189050"/>
            </a:xfrm>
            <a:custGeom>
              <a:rect b="b" l="l" r="r" t="t"/>
              <a:pathLst>
                <a:path extrusionOk="0" h="7562" w="7563">
                  <a:moveTo>
                    <a:pt x="3750" y="2048"/>
                  </a:moveTo>
                  <a:cubicBezTo>
                    <a:pt x="3939" y="2048"/>
                    <a:pt x="4097" y="2206"/>
                    <a:pt x="4097" y="2426"/>
                  </a:cubicBezTo>
                  <a:lnTo>
                    <a:pt x="4097" y="3435"/>
                  </a:lnTo>
                  <a:lnTo>
                    <a:pt x="4475" y="3435"/>
                  </a:lnTo>
                  <a:cubicBezTo>
                    <a:pt x="4664" y="3435"/>
                    <a:pt x="4821" y="3592"/>
                    <a:pt x="4821" y="3781"/>
                  </a:cubicBezTo>
                  <a:cubicBezTo>
                    <a:pt x="4821" y="4002"/>
                    <a:pt x="4664" y="4159"/>
                    <a:pt x="4475" y="4159"/>
                  </a:cubicBezTo>
                  <a:lnTo>
                    <a:pt x="3750" y="4159"/>
                  </a:lnTo>
                  <a:cubicBezTo>
                    <a:pt x="3561" y="4159"/>
                    <a:pt x="3403" y="4002"/>
                    <a:pt x="3403" y="3781"/>
                  </a:cubicBezTo>
                  <a:lnTo>
                    <a:pt x="3403" y="2426"/>
                  </a:lnTo>
                  <a:cubicBezTo>
                    <a:pt x="3403" y="2206"/>
                    <a:pt x="3561" y="2048"/>
                    <a:pt x="3750" y="2048"/>
                  </a:cubicBezTo>
                  <a:close/>
                  <a:moveTo>
                    <a:pt x="3435" y="0"/>
                  </a:moveTo>
                  <a:cubicBezTo>
                    <a:pt x="2647" y="95"/>
                    <a:pt x="1923" y="410"/>
                    <a:pt x="1356" y="883"/>
                  </a:cubicBezTo>
                  <a:lnTo>
                    <a:pt x="2049" y="1576"/>
                  </a:lnTo>
                  <a:cubicBezTo>
                    <a:pt x="2175" y="1702"/>
                    <a:pt x="2175" y="1954"/>
                    <a:pt x="2049" y="2048"/>
                  </a:cubicBezTo>
                  <a:cubicBezTo>
                    <a:pt x="1986" y="2111"/>
                    <a:pt x="1899" y="2143"/>
                    <a:pt x="1812" y="2143"/>
                  </a:cubicBezTo>
                  <a:cubicBezTo>
                    <a:pt x="1726" y="2143"/>
                    <a:pt x="1639" y="2111"/>
                    <a:pt x="1576" y="2048"/>
                  </a:cubicBezTo>
                  <a:lnTo>
                    <a:pt x="883" y="1355"/>
                  </a:lnTo>
                  <a:cubicBezTo>
                    <a:pt x="410" y="1922"/>
                    <a:pt x="95" y="2647"/>
                    <a:pt x="1" y="3435"/>
                  </a:cubicBezTo>
                  <a:lnTo>
                    <a:pt x="1041" y="3435"/>
                  </a:lnTo>
                  <a:cubicBezTo>
                    <a:pt x="1230" y="3435"/>
                    <a:pt x="1387" y="3592"/>
                    <a:pt x="1387" y="3781"/>
                  </a:cubicBezTo>
                  <a:cubicBezTo>
                    <a:pt x="1387" y="3970"/>
                    <a:pt x="1230" y="4128"/>
                    <a:pt x="1041" y="4128"/>
                  </a:cubicBezTo>
                  <a:lnTo>
                    <a:pt x="1" y="4128"/>
                  </a:lnTo>
                  <a:cubicBezTo>
                    <a:pt x="95" y="4915"/>
                    <a:pt x="410" y="5640"/>
                    <a:pt x="883" y="6238"/>
                  </a:cubicBezTo>
                  <a:lnTo>
                    <a:pt x="1576" y="5514"/>
                  </a:lnTo>
                  <a:cubicBezTo>
                    <a:pt x="1639" y="5451"/>
                    <a:pt x="1734" y="5419"/>
                    <a:pt x="1824" y="5419"/>
                  </a:cubicBezTo>
                  <a:cubicBezTo>
                    <a:pt x="1915" y="5419"/>
                    <a:pt x="2001" y="5451"/>
                    <a:pt x="2049" y="5514"/>
                  </a:cubicBezTo>
                  <a:cubicBezTo>
                    <a:pt x="2175" y="5640"/>
                    <a:pt x="2175" y="5860"/>
                    <a:pt x="2049" y="5986"/>
                  </a:cubicBezTo>
                  <a:lnTo>
                    <a:pt x="1356" y="6711"/>
                  </a:lnTo>
                  <a:cubicBezTo>
                    <a:pt x="1923" y="7184"/>
                    <a:pt x="2647" y="7499"/>
                    <a:pt x="3435" y="7562"/>
                  </a:cubicBezTo>
                  <a:lnTo>
                    <a:pt x="3435" y="6553"/>
                  </a:lnTo>
                  <a:cubicBezTo>
                    <a:pt x="3435" y="6333"/>
                    <a:pt x="3592" y="6175"/>
                    <a:pt x="3781" y="6175"/>
                  </a:cubicBezTo>
                  <a:cubicBezTo>
                    <a:pt x="4002" y="6175"/>
                    <a:pt x="4160" y="6333"/>
                    <a:pt x="4160" y="6553"/>
                  </a:cubicBezTo>
                  <a:lnTo>
                    <a:pt x="4160" y="7562"/>
                  </a:lnTo>
                  <a:cubicBezTo>
                    <a:pt x="4947" y="7499"/>
                    <a:pt x="5640" y="7184"/>
                    <a:pt x="6239" y="6711"/>
                  </a:cubicBezTo>
                  <a:lnTo>
                    <a:pt x="5514" y="5986"/>
                  </a:lnTo>
                  <a:cubicBezTo>
                    <a:pt x="5420" y="5860"/>
                    <a:pt x="5420" y="5640"/>
                    <a:pt x="5514" y="5514"/>
                  </a:cubicBezTo>
                  <a:cubicBezTo>
                    <a:pt x="5577" y="5451"/>
                    <a:pt x="5672" y="5419"/>
                    <a:pt x="5762" y="5419"/>
                  </a:cubicBezTo>
                  <a:cubicBezTo>
                    <a:pt x="5853" y="5419"/>
                    <a:pt x="5940" y="5451"/>
                    <a:pt x="5987" y="5514"/>
                  </a:cubicBezTo>
                  <a:lnTo>
                    <a:pt x="6711" y="6238"/>
                  </a:lnTo>
                  <a:cubicBezTo>
                    <a:pt x="7184" y="5640"/>
                    <a:pt x="7499" y="4915"/>
                    <a:pt x="7562" y="4128"/>
                  </a:cubicBezTo>
                  <a:lnTo>
                    <a:pt x="6554" y="4128"/>
                  </a:lnTo>
                  <a:cubicBezTo>
                    <a:pt x="6365" y="4128"/>
                    <a:pt x="6207" y="3970"/>
                    <a:pt x="6207" y="3781"/>
                  </a:cubicBezTo>
                  <a:cubicBezTo>
                    <a:pt x="6207" y="3592"/>
                    <a:pt x="6365" y="3435"/>
                    <a:pt x="6554" y="3435"/>
                  </a:cubicBezTo>
                  <a:lnTo>
                    <a:pt x="7562" y="3435"/>
                  </a:lnTo>
                  <a:cubicBezTo>
                    <a:pt x="7499" y="2647"/>
                    <a:pt x="7184" y="1922"/>
                    <a:pt x="6711" y="1355"/>
                  </a:cubicBezTo>
                  <a:lnTo>
                    <a:pt x="5987" y="2048"/>
                  </a:lnTo>
                  <a:cubicBezTo>
                    <a:pt x="5940" y="2111"/>
                    <a:pt x="5853" y="2143"/>
                    <a:pt x="5762" y="2143"/>
                  </a:cubicBezTo>
                  <a:cubicBezTo>
                    <a:pt x="5672" y="2143"/>
                    <a:pt x="5577" y="2111"/>
                    <a:pt x="5514" y="2048"/>
                  </a:cubicBezTo>
                  <a:cubicBezTo>
                    <a:pt x="5420" y="1922"/>
                    <a:pt x="5420" y="1702"/>
                    <a:pt x="5514" y="1576"/>
                  </a:cubicBezTo>
                  <a:lnTo>
                    <a:pt x="6239" y="883"/>
                  </a:lnTo>
                  <a:cubicBezTo>
                    <a:pt x="5640" y="410"/>
                    <a:pt x="4947" y="95"/>
                    <a:pt x="4160" y="0"/>
                  </a:cubicBezTo>
                  <a:lnTo>
                    <a:pt x="4160" y="1040"/>
                  </a:lnTo>
                  <a:cubicBezTo>
                    <a:pt x="4160" y="1229"/>
                    <a:pt x="4002" y="1387"/>
                    <a:pt x="3781" y="1387"/>
                  </a:cubicBezTo>
                  <a:cubicBezTo>
                    <a:pt x="3592" y="1387"/>
                    <a:pt x="3435" y="1229"/>
                    <a:pt x="3435" y="1040"/>
                  </a:cubicBezTo>
                  <a:lnTo>
                    <a:pt x="3435" y="0"/>
                  </a:ln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9" name="Google Shape;79;p1"/>
          <p:cNvSpPr txBox="1"/>
          <p:nvPr/>
        </p:nvSpPr>
        <p:spPr>
          <a:xfrm>
            <a:off x="4559088" y="2427800"/>
            <a:ext cx="9996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fr" sz="10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45 minutes</a:t>
            </a:r>
            <a:endParaRPr b="1" i="0" sz="10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1"/>
          <p:cNvSpPr txBox="1"/>
          <p:nvPr/>
        </p:nvSpPr>
        <p:spPr>
          <a:xfrm>
            <a:off x="6445950" y="1533075"/>
            <a:ext cx="7488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fr" sz="8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Résoudre un problème</a:t>
            </a:r>
            <a:endParaRPr b="1" i="0" sz="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1"/>
          <p:cNvSpPr txBox="1"/>
          <p:nvPr/>
        </p:nvSpPr>
        <p:spPr>
          <a:xfrm>
            <a:off x="6445950" y="2171052"/>
            <a:ext cx="748800" cy="3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fr" sz="8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Mémoriser</a:t>
            </a:r>
            <a:endParaRPr b="1" i="0" sz="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Google Shape;82;p1"/>
          <p:cNvSpPr txBox="1"/>
          <p:nvPr/>
        </p:nvSpPr>
        <p:spPr>
          <a:xfrm rot="-5400000">
            <a:off x="-1183950" y="7920300"/>
            <a:ext cx="32289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ACTIVITÉ ADAPTÉE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3" name="Google Shape;83;p1"/>
          <p:cNvGrpSpPr/>
          <p:nvPr/>
        </p:nvGrpSpPr>
        <p:grpSpPr>
          <a:xfrm>
            <a:off x="1521836" y="1570515"/>
            <a:ext cx="696908" cy="754214"/>
            <a:chOff x="-1951475" y="3597450"/>
            <a:chExt cx="295375" cy="291450"/>
          </a:xfrm>
        </p:grpSpPr>
        <p:sp>
          <p:nvSpPr>
            <p:cNvPr id="84" name="Google Shape;84;p1"/>
            <p:cNvSpPr/>
            <p:nvPr/>
          </p:nvSpPr>
          <p:spPr>
            <a:xfrm>
              <a:off x="-1951475" y="3597450"/>
              <a:ext cx="170925" cy="34675"/>
            </a:xfrm>
            <a:custGeom>
              <a:rect b="b" l="l" r="r" t="t"/>
              <a:pathLst>
                <a:path extrusionOk="0" h="1387" w="6837">
                  <a:moveTo>
                    <a:pt x="1008" y="1"/>
                  </a:moveTo>
                  <a:cubicBezTo>
                    <a:pt x="473" y="1"/>
                    <a:pt x="0" y="473"/>
                    <a:pt x="0" y="1040"/>
                  </a:cubicBezTo>
                  <a:lnTo>
                    <a:pt x="0" y="1387"/>
                  </a:lnTo>
                  <a:lnTo>
                    <a:pt x="6837" y="1387"/>
                  </a:lnTo>
                  <a:lnTo>
                    <a:pt x="6837" y="1040"/>
                  </a:lnTo>
                  <a:cubicBezTo>
                    <a:pt x="6837" y="473"/>
                    <a:pt x="6364" y="1"/>
                    <a:pt x="5829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1"/>
            <p:cNvSpPr/>
            <p:nvPr/>
          </p:nvSpPr>
          <p:spPr>
            <a:xfrm>
              <a:off x="-1949900" y="3648650"/>
              <a:ext cx="171725" cy="173300"/>
            </a:xfrm>
            <a:custGeom>
              <a:rect b="b" l="l" r="r" t="t"/>
              <a:pathLst>
                <a:path extrusionOk="0" h="6932" w="6869">
                  <a:moveTo>
                    <a:pt x="0" y="1"/>
                  </a:moveTo>
                  <a:lnTo>
                    <a:pt x="0" y="6932"/>
                  </a:lnTo>
                  <a:lnTo>
                    <a:pt x="2426" y="6932"/>
                  </a:lnTo>
                  <a:cubicBezTo>
                    <a:pt x="2521" y="6585"/>
                    <a:pt x="2836" y="6333"/>
                    <a:pt x="3245" y="6270"/>
                  </a:cubicBezTo>
                  <a:lnTo>
                    <a:pt x="1166" y="4191"/>
                  </a:lnTo>
                  <a:cubicBezTo>
                    <a:pt x="693" y="3718"/>
                    <a:pt x="693" y="2962"/>
                    <a:pt x="1166" y="2489"/>
                  </a:cubicBezTo>
                  <a:cubicBezTo>
                    <a:pt x="1386" y="2237"/>
                    <a:pt x="1670" y="2143"/>
                    <a:pt x="2017" y="2143"/>
                  </a:cubicBezTo>
                  <a:cubicBezTo>
                    <a:pt x="2363" y="2143"/>
                    <a:pt x="2647" y="2237"/>
                    <a:pt x="2899" y="2489"/>
                  </a:cubicBezTo>
                  <a:lnTo>
                    <a:pt x="3560" y="3151"/>
                  </a:lnTo>
                  <a:cubicBezTo>
                    <a:pt x="3592" y="2994"/>
                    <a:pt x="3718" y="2836"/>
                    <a:pt x="3844" y="2710"/>
                  </a:cubicBezTo>
                  <a:cubicBezTo>
                    <a:pt x="4064" y="2489"/>
                    <a:pt x="4348" y="2363"/>
                    <a:pt x="4694" y="2363"/>
                  </a:cubicBezTo>
                  <a:cubicBezTo>
                    <a:pt x="4694" y="2048"/>
                    <a:pt x="4820" y="1733"/>
                    <a:pt x="5041" y="1513"/>
                  </a:cubicBezTo>
                  <a:cubicBezTo>
                    <a:pt x="5293" y="1261"/>
                    <a:pt x="5577" y="1135"/>
                    <a:pt x="5923" y="1135"/>
                  </a:cubicBezTo>
                  <a:cubicBezTo>
                    <a:pt x="6112" y="1135"/>
                    <a:pt x="6301" y="1198"/>
                    <a:pt x="6459" y="1261"/>
                  </a:cubicBezTo>
                  <a:cubicBezTo>
                    <a:pt x="6522" y="1072"/>
                    <a:pt x="6616" y="914"/>
                    <a:pt x="6774" y="757"/>
                  </a:cubicBezTo>
                  <a:lnTo>
                    <a:pt x="6868" y="662"/>
                  </a:lnTo>
                  <a:lnTo>
                    <a:pt x="6868" y="1"/>
                  </a:ln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1"/>
            <p:cNvSpPr/>
            <p:nvPr/>
          </p:nvSpPr>
          <p:spPr>
            <a:xfrm>
              <a:off x="-1951475" y="3838475"/>
              <a:ext cx="170925" cy="50425"/>
            </a:xfrm>
            <a:custGeom>
              <a:rect b="b" l="l" r="r" t="t"/>
              <a:pathLst>
                <a:path extrusionOk="0" h="2017" w="6837">
                  <a:moveTo>
                    <a:pt x="0" y="0"/>
                  </a:moveTo>
                  <a:lnTo>
                    <a:pt x="0" y="1008"/>
                  </a:lnTo>
                  <a:cubicBezTo>
                    <a:pt x="0" y="1544"/>
                    <a:pt x="473" y="2017"/>
                    <a:pt x="1008" y="2017"/>
                  </a:cubicBezTo>
                  <a:lnTo>
                    <a:pt x="5829" y="2017"/>
                  </a:lnTo>
                  <a:cubicBezTo>
                    <a:pt x="6333" y="2017"/>
                    <a:pt x="6774" y="1670"/>
                    <a:pt x="6837" y="1166"/>
                  </a:cubicBezTo>
                  <a:lnTo>
                    <a:pt x="6679" y="1071"/>
                  </a:lnTo>
                  <a:lnTo>
                    <a:pt x="3466" y="1071"/>
                  </a:lnTo>
                  <a:cubicBezTo>
                    <a:pt x="2867" y="1071"/>
                    <a:pt x="2363" y="599"/>
                    <a:pt x="2269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1"/>
            <p:cNvSpPr/>
            <p:nvPr/>
          </p:nvSpPr>
          <p:spPr>
            <a:xfrm>
              <a:off x="-1912900" y="3675825"/>
              <a:ext cx="256800" cy="202825"/>
            </a:xfrm>
            <a:custGeom>
              <a:rect b="b" l="l" r="r" t="t"/>
              <a:pathLst>
                <a:path extrusionOk="0" h="8113" w="10272">
                  <a:moveTo>
                    <a:pt x="6085" y="0"/>
                  </a:moveTo>
                  <a:cubicBezTo>
                    <a:pt x="5955" y="0"/>
                    <a:pt x="5829" y="48"/>
                    <a:pt x="5735" y="142"/>
                  </a:cubicBezTo>
                  <a:cubicBezTo>
                    <a:pt x="5546" y="331"/>
                    <a:pt x="5546" y="646"/>
                    <a:pt x="5735" y="835"/>
                  </a:cubicBezTo>
                  <a:lnTo>
                    <a:pt x="6081" y="1213"/>
                  </a:lnTo>
                  <a:cubicBezTo>
                    <a:pt x="6207" y="1308"/>
                    <a:pt x="6207" y="1560"/>
                    <a:pt x="6081" y="1655"/>
                  </a:cubicBezTo>
                  <a:cubicBezTo>
                    <a:pt x="6034" y="1718"/>
                    <a:pt x="5948" y="1749"/>
                    <a:pt x="5857" y="1749"/>
                  </a:cubicBezTo>
                  <a:cubicBezTo>
                    <a:pt x="5766" y="1749"/>
                    <a:pt x="5672" y="1718"/>
                    <a:pt x="5609" y="1655"/>
                  </a:cubicBezTo>
                  <a:lnTo>
                    <a:pt x="4758" y="804"/>
                  </a:lnTo>
                  <a:cubicBezTo>
                    <a:pt x="4664" y="709"/>
                    <a:pt x="4538" y="662"/>
                    <a:pt x="4408" y="662"/>
                  </a:cubicBezTo>
                  <a:cubicBezTo>
                    <a:pt x="4278" y="662"/>
                    <a:pt x="4144" y="709"/>
                    <a:pt x="4034" y="804"/>
                  </a:cubicBezTo>
                  <a:cubicBezTo>
                    <a:pt x="3845" y="993"/>
                    <a:pt x="3845" y="1308"/>
                    <a:pt x="4034" y="1528"/>
                  </a:cubicBezTo>
                  <a:cubicBezTo>
                    <a:pt x="4034" y="1655"/>
                    <a:pt x="4884" y="2505"/>
                    <a:pt x="4821" y="2505"/>
                  </a:cubicBezTo>
                  <a:cubicBezTo>
                    <a:pt x="4947" y="2631"/>
                    <a:pt x="4947" y="2852"/>
                    <a:pt x="4821" y="2978"/>
                  </a:cubicBezTo>
                  <a:cubicBezTo>
                    <a:pt x="4774" y="3041"/>
                    <a:pt x="4687" y="3072"/>
                    <a:pt x="4601" y="3072"/>
                  </a:cubicBezTo>
                  <a:cubicBezTo>
                    <a:pt x="4514" y="3072"/>
                    <a:pt x="4427" y="3041"/>
                    <a:pt x="4380" y="2978"/>
                  </a:cubicBezTo>
                  <a:lnTo>
                    <a:pt x="3498" y="2096"/>
                  </a:lnTo>
                  <a:cubicBezTo>
                    <a:pt x="3403" y="2001"/>
                    <a:pt x="3277" y="1954"/>
                    <a:pt x="3151" y="1954"/>
                  </a:cubicBezTo>
                  <a:cubicBezTo>
                    <a:pt x="3025" y="1954"/>
                    <a:pt x="2899" y="2001"/>
                    <a:pt x="2805" y="2096"/>
                  </a:cubicBezTo>
                  <a:cubicBezTo>
                    <a:pt x="2584" y="2316"/>
                    <a:pt x="2584" y="2631"/>
                    <a:pt x="2805" y="2820"/>
                  </a:cubicBezTo>
                  <a:lnTo>
                    <a:pt x="3656" y="3671"/>
                  </a:lnTo>
                  <a:cubicBezTo>
                    <a:pt x="3782" y="3797"/>
                    <a:pt x="3782" y="4017"/>
                    <a:pt x="3656" y="4143"/>
                  </a:cubicBezTo>
                  <a:cubicBezTo>
                    <a:pt x="3593" y="4206"/>
                    <a:pt x="3506" y="4238"/>
                    <a:pt x="3419" y="4238"/>
                  </a:cubicBezTo>
                  <a:cubicBezTo>
                    <a:pt x="3333" y="4238"/>
                    <a:pt x="3246" y="4206"/>
                    <a:pt x="3183" y="4143"/>
                  </a:cubicBezTo>
                  <a:lnTo>
                    <a:pt x="883" y="1875"/>
                  </a:lnTo>
                  <a:cubicBezTo>
                    <a:pt x="789" y="1765"/>
                    <a:pt x="663" y="1710"/>
                    <a:pt x="537" y="1710"/>
                  </a:cubicBezTo>
                  <a:cubicBezTo>
                    <a:pt x="411" y="1710"/>
                    <a:pt x="284" y="1765"/>
                    <a:pt x="190" y="1875"/>
                  </a:cubicBezTo>
                  <a:cubicBezTo>
                    <a:pt x="1" y="2064"/>
                    <a:pt x="1" y="2379"/>
                    <a:pt x="190" y="2568"/>
                  </a:cubicBezTo>
                  <a:lnTo>
                    <a:pt x="1797" y="4206"/>
                  </a:lnTo>
                  <a:lnTo>
                    <a:pt x="3403" y="5845"/>
                  </a:lnTo>
                  <a:lnTo>
                    <a:pt x="1954" y="5845"/>
                  </a:lnTo>
                  <a:cubicBezTo>
                    <a:pt x="1671" y="5845"/>
                    <a:pt x="1450" y="6097"/>
                    <a:pt x="1450" y="6349"/>
                  </a:cubicBezTo>
                  <a:cubicBezTo>
                    <a:pt x="1450" y="6632"/>
                    <a:pt x="1671" y="6884"/>
                    <a:pt x="1954" y="6884"/>
                  </a:cubicBezTo>
                  <a:lnTo>
                    <a:pt x="5451" y="6884"/>
                  </a:lnTo>
                  <a:cubicBezTo>
                    <a:pt x="5514" y="6916"/>
                    <a:pt x="6491" y="7829"/>
                    <a:pt x="6491" y="7829"/>
                  </a:cubicBezTo>
                  <a:cubicBezTo>
                    <a:pt x="6680" y="8018"/>
                    <a:pt x="6948" y="8113"/>
                    <a:pt x="7216" y="8113"/>
                  </a:cubicBezTo>
                  <a:cubicBezTo>
                    <a:pt x="7483" y="8113"/>
                    <a:pt x="7751" y="8018"/>
                    <a:pt x="7940" y="7829"/>
                  </a:cubicBezTo>
                  <a:lnTo>
                    <a:pt x="9862" y="5876"/>
                  </a:lnTo>
                  <a:cubicBezTo>
                    <a:pt x="10272" y="5498"/>
                    <a:pt x="10272" y="4836"/>
                    <a:pt x="9862" y="4427"/>
                  </a:cubicBezTo>
                  <a:lnTo>
                    <a:pt x="9452" y="3986"/>
                  </a:lnTo>
                  <a:cubicBezTo>
                    <a:pt x="9326" y="3608"/>
                    <a:pt x="9043" y="3198"/>
                    <a:pt x="8822" y="2820"/>
                  </a:cubicBezTo>
                  <a:cubicBezTo>
                    <a:pt x="8570" y="2411"/>
                    <a:pt x="8350" y="2064"/>
                    <a:pt x="8035" y="1718"/>
                  </a:cubicBezTo>
                  <a:lnTo>
                    <a:pt x="6459" y="142"/>
                  </a:lnTo>
                  <a:cubicBezTo>
                    <a:pt x="6349" y="48"/>
                    <a:pt x="6215" y="0"/>
                    <a:pt x="6085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88" name="Google Shape;88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05298" y="1692173"/>
            <a:ext cx="820000" cy="820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9" name="Google Shape;89;p1"/>
          <p:cNvGrpSpPr/>
          <p:nvPr/>
        </p:nvGrpSpPr>
        <p:grpSpPr>
          <a:xfrm>
            <a:off x="5947539" y="1636373"/>
            <a:ext cx="368184" cy="337812"/>
            <a:chOff x="-33646250" y="3586425"/>
            <a:chExt cx="293000" cy="292225"/>
          </a:xfrm>
        </p:grpSpPr>
        <p:sp>
          <p:nvSpPr>
            <p:cNvPr id="90" name="Google Shape;90;p1"/>
            <p:cNvSpPr/>
            <p:nvPr/>
          </p:nvSpPr>
          <p:spPr>
            <a:xfrm>
              <a:off x="-33646250" y="3739225"/>
              <a:ext cx="141775" cy="139425"/>
            </a:xfrm>
            <a:custGeom>
              <a:rect b="b" l="l" r="r" t="t"/>
              <a:pathLst>
                <a:path extrusionOk="0" h="5577" w="5671">
                  <a:moveTo>
                    <a:pt x="4190" y="1"/>
                  </a:moveTo>
                  <a:cubicBezTo>
                    <a:pt x="4001" y="316"/>
                    <a:pt x="3970" y="725"/>
                    <a:pt x="4127" y="1040"/>
                  </a:cubicBezTo>
                  <a:lnTo>
                    <a:pt x="3497" y="1670"/>
                  </a:lnTo>
                  <a:cubicBezTo>
                    <a:pt x="3345" y="1589"/>
                    <a:pt x="3194" y="1550"/>
                    <a:pt x="3047" y="1550"/>
                  </a:cubicBezTo>
                  <a:cubicBezTo>
                    <a:pt x="2797" y="1550"/>
                    <a:pt x="2561" y="1661"/>
                    <a:pt x="2363" y="1859"/>
                  </a:cubicBezTo>
                  <a:lnTo>
                    <a:pt x="378" y="3813"/>
                  </a:lnTo>
                  <a:cubicBezTo>
                    <a:pt x="0" y="4222"/>
                    <a:pt x="0" y="4884"/>
                    <a:pt x="378" y="5293"/>
                  </a:cubicBezTo>
                  <a:cubicBezTo>
                    <a:pt x="583" y="5482"/>
                    <a:pt x="851" y="5577"/>
                    <a:pt x="1115" y="5577"/>
                  </a:cubicBezTo>
                  <a:cubicBezTo>
                    <a:pt x="1378" y="5577"/>
                    <a:pt x="1638" y="5482"/>
                    <a:pt x="1827" y="5293"/>
                  </a:cubicBezTo>
                  <a:lnTo>
                    <a:pt x="3812" y="3309"/>
                  </a:lnTo>
                  <a:cubicBezTo>
                    <a:pt x="4096" y="3025"/>
                    <a:pt x="4190" y="2553"/>
                    <a:pt x="4001" y="2143"/>
                  </a:cubicBezTo>
                  <a:lnTo>
                    <a:pt x="4631" y="1513"/>
                  </a:lnTo>
                  <a:cubicBezTo>
                    <a:pt x="4789" y="1576"/>
                    <a:pt x="4915" y="1607"/>
                    <a:pt x="5072" y="1607"/>
                  </a:cubicBezTo>
                  <a:cubicBezTo>
                    <a:pt x="5261" y="1607"/>
                    <a:pt x="5450" y="1544"/>
                    <a:pt x="5671" y="1418"/>
                  </a:cubicBezTo>
                  <a:cubicBezTo>
                    <a:pt x="5041" y="1040"/>
                    <a:pt x="4568" y="568"/>
                    <a:pt x="4190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1"/>
            <p:cNvSpPr/>
            <p:nvPr/>
          </p:nvSpPr>
          <p:spPr>
            <a:xfrm>
              <a:off x="-33541500" y="3586425"/>
              <a:ext cx="188250" cy="187475"/>
            </a:xfrm>
            <a:custGeom>
              <a:rect b="b" l="l" r="r" t="t"/>
              <a:pathLst>
                <a:path extrusionOk="0" h="7499" w="7530">
                  <a:moveTo>
                    <a:pt x="3718" y="1387"/>
                  </a:moveTo>
                  <a:cubicBezTo>
                    <a:pt x="4253" y="1387"/>
                    <a:pt x="4726" y="1859"/>
                    <a:pt x="4726" y="2427"/>
                  </a:cubicBezTo>
                  <a:cubicBezTo>
                    <a:pt x="4789" y="2805"/>
                    <a:pt x="4505" y="3214"/>
                    <a:pt x="4096" y="3372"/>
                  </a:cubicBezTo>
                  <a:lnTo>
                    <a:pt x="4096" y="3750"/>
                  </a:lnTo>
                  <a:cubicBezTo>
                    <a:pt x="4096" y="3939"/>
                    <a:pt x="3938" y="4096"/>
                    <a:pt x="3749" y="4096"/>
                  </a:cubicBezTo>
                  <a:cubicBezTo>
                    <a:pt x="3560" y="4096"/>
                    <a:pt x="3403" y="3939"/>
                    <a:pt x="3403" y="3750"/>
                  </a:cubicBezTo>
                  <a:lnTo>
                    <a:pt x="3403" y="3372"/>
                  </a:lnTo>
                  <a:cubicBezTo>
                    <a:pt x="3403" y="3088"/>
                    <a:pt x="3592" y="2805"/>
                    <a:pt x="3875" y="2742"/>
                  </a:cubicBezTo>
                  <a:cubicBezTo>
                    <a:pt x="4001" y="2679"/>
                    <a:pt x="4096" y="2521"/>
                    <a:pt x="4096" y="2427"/>
                  </a:cubicBezTo>
                  <a:cubicBezTo>
                    <a:pt x="4096" y="2206"/>
                    <a:pt x="3938" y="2049"/>
                    <a:pt x="3749" y="2049"/>
                  </a:cubicBezTo>
                  <a:cubicBezTo>
                    <a:pt x="3560" y="2049"/>
                    <a:pt x="3403" y="2206"/>
                    <a:pt x="3403" y="2427"/>
                  </a:cubicBezTo>
                  <a:cubicBezTo>
                    <a:pt x="3403" y="2616"/>
                    <a:pt x="3245" y="2773"/>
                    <a:pt x="3056" y="2773"/>
                  </a:cubicBezTo>
                  <a:cubicBezTo>
                    <a:pt x="2836" y="2773"/>
                    <a:pt x="2678" y="2616"/>
                    <a:pt x="2678" y="2427"/>
                  </a:cubicBezTo>
                  <a:cubicBezTo>
                    <a:pt x="2678" y="1859"/>
                    <a:pt x="3151" y="1387"/>
                    <a:pt x="3718" y="1387"/>
                  </a:cubicBezTo>
                  <a:close/>
                  <a:moveTo>
                    <a:pt x="3749" y="4726"/>
                  </a:moveTo>
                  <a:cubicBezTo>
                    <a:pt x="3938" y="4726"/>
                    <a:pt x="4096" y="4884"/>
                    <a:pt x="4096" y="5104"/>
                  </a:cubicBezTo>
                  <a:cubicBezTo>
                    <a:pt x="4096" y="5294"/>
                    <a:pt x="3938" y="5451"/>
                    <a:pt x="3749" y="5451"/>
                  </a:cubicBezTo>
                  <a:cubicBezTo>
                    <a:pt x="3560" y="5451"/>
                    <a:pt x="3403" y="5294"/>
                    <a:pt x="3403" y="5104"/>
                  </a:cubicBezTo>
                  <a:cubicBezTo>
                    <a:pt x="3403" y="4884"/>
                    <a:pt x="3560" y="4726"/>
                    <a:pt x="3749" y="4726"/>
                  </a:cubicBezTo>
                  <a:close/>
                  <a:moveTo>
                    <a:pt x="3749" y="1"/>
                  </a:moveTo>
                  <a:cubicBezTo>
                    <a:pt x="1670" y="1"/>
                    <a:pt x="0" y="1702"/>
                    <a:pt x="0" y="3750"/>
                  </a:cubicBezTo>
                  <a:cubicBezTo>
                    <a:pt x="0" y="5829"/>
                    <a:pt x="1702" y="7499"/>
                    <a:pt x="3749" y="7499"/>
                  </a:cubicBezTo>
                  <a:cubicBezTo>
                    <a:pt x="5829" y="7499"/>
                    <a:pt x="7498" y="5798"/>
                    <a:pt x="7498" y="3750"/>
                  </a:cubicBezTo>
                  <a:cubicBezTo>
                    <a:pt x="7530" y="1670"/>
                    <a:pt x="5829" y="1"/>
                    <a:pt x="3749" y="1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" name="Google Shape;92;p1"/>
          <p:cNvGrpSpPr/>
          <p:nvPr/>
        </p:nvGrpSpPr>
        <p:grpSpPr>
          <a:xfrm>
            <a:off x="5992476" y="2171044"/>
            <a:ext cx="368188" cy="337804"/>
            <a:chOff x="-22845575" y="3504075"/>
            <a:chExt cx="296950" cy="295025"/>
          </a:xfrm>
        </p:grpSpPr>
        <p:sp>
          <p:nvSpPr>
            <p:cNvPr id="93" name="Google Shape;93;p1"/>
            <p:cNvSpPr/>
            <p:nvPr/>
          </p:nvSpPr>
          <p:spPr>
            <a:xfrm>
              <a:off x="-22688825" y="3504100"/>
              <a:ext cx="140200" cy="295000"/>
            </a:xfrm>
            <a:custGeom>
              <a:rect b="b" l="l" r="r" t="t"/>
              <a:pathLst>
                <a:path extrusionOk="0" h="11800" w="5608">
                  <a:moveTo>
                    <a:pt x="1465" y="2908"/>
                  </a:moveTo>
                  <a:cubicBezTo>
                    <a:pt x="1552" y="2908"/>
                    <a:pt x="1638" y="2931"/>
                    <a:pt x="1701" y="2979"/>
                  </a:cubicBezTo>
                  <a:cubicBezTo>
                    <a:pt x="1827" y="3105"/>
                    <a:pt x="1827" y="3357"/>
                    <a:pt x="1701" y="3451"/>
                  </a:cubicBezTo>
                  <a:cubicBezTo>
                    <a:pt x="1292" y="3861"/>
                    <a:pt x="1292" y="4522"/>
                    <a:pt x="1701" y="4932"/>
                  </a:cubicBezTo>
                  <a:cubicBezTo>
                    <a:pt x="1827" y="5026"/>
                    <a:pt x="1827" y="5279"/>
                    <a:pt x="1701" y="5373"/>
                  </a:cubicBezTo>
                  <a:cubicBezTo>
                    <a:pt x="1632" y="5477"/>
                    <a:pt x="1544" y="5524"/>
                    <a:pt x="1452" y="5524"/>
                  </a:cubicBezTo>
                  <a:cubicBezTo>
                    <a:pt x="1377" y="5524"/>
                    <a:pt x="1300" y="5493"/>
                    <a:pt x="1229" y="5436"/>
                  </a:cubicBezTo>
                  <a:cubicBezTo>
                    <a:pt x="567" y="4774"/>
                    <a:pt x="567" y="3672"/>
                    <a:pt x="1229" y="2979"/>
                  </a:cubicBezTo>
                  <a:cubicBezTo>
                    <a:pt x="1292" y="2931"/>
                    <a:pt x="1378" y="2908"/>
                    <a:pt x="1465" y="2908"/>
                  </a:cubicBezTo>
                  <a:close/>
                  <a:moveTo>
                    <a:pt x="2461" y="7313"/>
                  </a:moveTo>
                  <a:cubicBezTo>
                    <a:pt x="2532" y="7313"/>
                    <a:pt x="2605" y="7318"/>
                    <a:pt x="2678" y="7326"/>
                  </a:cubicBezTo>
                  <a:cubicBezTo>
                    <a:pt x="2867" y="7358"/>
                    <a:pt x="3025" y="7515"/>
                    <a:pt x="2993" y="7704"/>
                  </a:cubicBezTo>
                  <a:cubicBezTo>
                    <a:pt x="2962" y="7925"/>
                    <a:pt x="2804" y="8019"/>
                    <a:pt x="2615" y="8019"/>
                  </a:cubicBezTo>
                  <a:cubicBezTo>
                    <a:pt x="2579" y="8016"/>
                    <a:pt x="2543" y="8014"/>
                    <a:pt x="2507" y="8014"/>
                  </a:cubicBezTo>
                  <a:cubicBezTo>
                    <a:pt x="1947" y="8014"/>
                    <a:pt x="1418" y="8467"/>
                    <a:pt x="1418" y="9059"/>
                  </a:cubicBezTo>
                  <a:cubicBezTo>
                    <a:pt x="1418" y="9248"/>
                    <a:pt x="1260" y="9406"/>
                    <a:pt x="1071" y="9406"/>
                  </a:cubicBezTo>
                  <a:cubicBezTo>
                    <a:pt x="882" y="9406"/>
                    <a:pt x="725" y="9248"/>
                    <a:pt x="725" y="9059"/>
                  </a:cubicBezTo>
                  <a:cubicBezTo>
                    <a:pt x="725" y="8091"/>
                    <a:pt x="1490" y="7313"/>
                    <a:pt x="2461" y="7313"/>
                  </a:cubicBezTo>
                  <a:close/>
                  <a:moveTo>
                    <a:pt x="1060" y="0"/>
                  </a:moveTo>
                  <a:cubicBezTo>
                    <a:pt x="689" y="0"/>
                    <a:pt x="327" y="130"/>
                    <a:pt x="0" y="364"/>
                  </a:cubicBezTo>
                  <a:lnTo>
                    <a:pt x="0" y="5247"/>
                  </a:lnTo>
                  <a:cubicBezTo>
                    <a:pt x="0" y="5814"/>
                    <a:pt x="473" y="6255"/>
                    <a:pt x="1040" y="6255"/>
                  </a:cubicBezTo>
                  <a:cubicBezTo>
                    <a:pt x="1229" y="6255"/>
                    <a:pt x="1386" y="6413"/>
                    <a:pt x="1386" y="6602"/>
                  </a:cubicBezTo>
                  <a:cubicBezTo>
                    <a:pt x="1386" y="6822"/>
                    <a:pt x="1229" y="6948"/>
                    <a:pt x="1040" y="6948"/>
                  </a:cubicBezTo>
                  <a:cubicBezTo>
                    <a:pt x="630" y="6948"/>
                    <a:pt x="284" y="6854"/>
                    <a:pt x="0" y="6602"/>
                  </a:cubicBezTo>
                  <a:lnTo>
                    <a:pt x="0" y="11453"/>
                  </a:lnTo>
                  <a:cubicBezTo>
                    <a:pt x="284" y="11705"/>
                    <a:pt x="630" y="11800"/>
                    <a:pt x="1040" y="11800"/>
                  </a:cubicBezTo>
                  <a:cubicBezTo>
                    <a:pt x="1733" y="11800"/>
                    <a:pt x="2363" y="11359"/>
                    <a:pt x="2647" y="10760"/>
                  </a:cubicBezTo>
                  <a:cubicBezTo>
                    <a:pt x="3497" y="10634"/>
                    <a:pt x="4190" y="9910"/>
                    <a:pt x="4190" y="9028"/>
                  </a:cubicBezTo>
                  <a:cubicBezTo>
                    <a:pt x="4190" y="8902"/>
                    <a:pt x="4159" y="8776"/>
                    <a:pt x="4159" y="8618"/>
                  </a:cubicBezTo>
                  <a:cubicBezTo>
                    <a:pt x="4505" y="8555"/>
                    <a:pt x="4820" y="8397"/>
                    <a:pt x="5104" y="8145"/>
                  </a:cubicBezTo>
                  <a:cubicBezTo>
                    <a:pt x="5419" y="7830"/>
                    <a:pt x="5608" y="7389"/>
                    <a:pt x="5608" y="6917"/>
                  </a:cubicBezTo>
                  <a:cubicBezTo>
                    <a:pt x="5608" y="6539"/>
                    <a:pt x="5482" y="6192"/>
                    <a:pt x="5261" y="5909"/>
                  </a:cubicBezTo>
                  <a:cubicBezTo>
                    <a:pt x="5482" y="5594"/>
                    <a:pt x="5608" y="5247"/>
                    <a:pt x="5608" y="4869"/>
                  </a:cubicBezTo>
                  <a:cubicBezTo>
                    <a:pt x="5608" y="4396"/>
                    <a:pt x="5387" y="3987"/>
                    <a:pt x="5072" y="3672"/>
                  </a:cubicBezTo>
                  <a:cubicBezTo>
                    <a:pt x="4852" y="3420"/>
                    <a:pt x="4505" y="3262"/>
                    <a:pt x="4127" y="3199"/>
                  </a:cubicBezTo>
                  <a:cubicBezTo>
                    <a:pt x="4253" y="2632"/>
                    <a:pt x="4096" y="2002"/>
                    <a:pt x="3655" y="1561"/>
                  </a:cubicBezTo>
                  <a:cubicBezTo>
                    <a:pt x="3403" y="1309"/>
                    <a:pt x="3025" y="1120"/>
                    <a:pt x="2647" y="1088"/>
                  </a:cubicBezTo>
                  <a:cubicBezTo>
                    <a:pt x="2394" y="584"/>
                    <a:pt x="1985" y="143"/>
                    <a:pt x="1449" y="49"/>
                  </a:cubicBezTo>
                  <a:cubicBezTo>
                    <a:pt x="1319" y="16"/>
                    <a:pt x="1189" y="0"/>
                    <a:pt x="1060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1"/>
            <p:cNvSpPr/>
            <p:nvPr/>
          </p:nvSpPr>
          <p:spPr>
            <a:xfrm>
              <a:off x="-22845575" y="3504075"/>
              <a:ext cx="139425" cy="294250"/>
            </a:xfrm>
            <a:custGeom>
              <a:rect b="b" l="l" r="r" t="t"/>
              <a:pathLst>
                <a:path extrusionOk="0" h="11770" w="5577">
                  <a:moveTo>
                    <a:pt x="4187" y="2948"/>
                  </a:moveTo>
                  <a:cubicBezTo>
                    <a:pt x="4277" y="2948"/>
                    <a:pt x="4364" y="2980"/>
                    <a:pt x="4411" y="3043"/>
                  </a:cubicBezTo>
                  <a:cubicBezTo>
                    <a:pt x="5104" y="3673"/>
                    <a:pt x="5104" y="4775"/>
                    <a:pt x="4411" y="5437"/>
                  </a:cubicBezTo>
                  <a:cubicBezTo>
                    <a:pt x="4364" y="5500"/>
                    <a:pt x="4277" y="5532"/>
                    <a:pt x="4187" y="5532"/>
                  </a:cubicBezTo>
                  <a:cubicBezTo>
                    <a:pt x="4096" y="5532"/>
                    <a:pt x="4002" y="5500"/>
                    <a:pt x="3939" y="5437"/>
                  </a:cubicBezTo>
                  <a:cubicBezTo>
                    <a:pt x="3844" y="5311"/>
                    <a:pt x="3844" y="5090"/>
                    <a:pt x="3939" y="4964"/>
                  </a:cubicBezTo>
                  <a:cubicBezTo>
                    <a:pt x="4348" y="4555"/>
                    <a:pt x="4348" y="3893"/>
                    <a:pt x="3939" y="3515"/>
                  </a:cubicBezTo>
                  <a:cubicBezTo>
                    <a:pt x="3844" y="3389"/>
                    <a:pt x="3844" y="3137"/>
                    <a:pt x="3939" y="3043"/>
                  </a:cubicBezTo>
                  <a:cubicBezTo>
                    <a:pt x="4002" y="2980"/>
                    <a:pt x="4096" y="2948"/>
                    <a:pt x="4187" y="2948"/>
                  </a:cubicBezTo>
                  <a:close/>
                  <a:moveTo>
                    <a:pt x="3148" y="7314"/>
                  </a:moveTo>
                  <a:cubicBezTo>
                    <a:pt x="4123" y="7314"/>
                    <a:pt x="4915" y="8092"/>
                    <a:pt x="4915" y="9060"/>
                  </a:cubicBezTo>
                  <a:cubicBezTo>
                    <a:pt x="4915" y="9249"/>
                    <a:pt x="4726" y="9407"/>
                    <a:pt x="4537" y="9407"/>
                  </a:cubicBezTo>
                  <a:cubicBezTo>
                    <a:pt x="4348" y="9407"/>
                    <a:pt x="4191" y="9249"/>
                    <a:pt x="4191" y="9060"/>
                  </a:cubicBezTo>
                  <a:cubicBezTo>
                    <a:pt x="4191" y="8468"/>
                    <a:pt x="3662" y="8015"/>
                    <a:pt x="3101" y="8015"/>
                  </a:cubicBezTo>
                  <a:cubicBezTo>
                    <a:pt x="3066" y="8015"/>
                    <a:pt x="3030" y="8017"/>
                    <a:pt x="2994" y="8020"/>
                  </a:cubicBezTo>
                  <a:cubicBezTo>
                    <a:pt x="2968" y="8029"/>
                    <a:pt x="2944" y="8033"/>
                    <a:pt x="2920" y="8033"/>
                  </a:cubicBezTo>
                  <a:cubicBezTo>
                    <a:pt x="2765" y="8033"/>
                    <a:pt x="2643" y="7869"/>
                    <a:pt x="2616" y="7705"/>
                  </a:cubicBezTo>
                  <a:cubicBezTo>
                    <a:pt x="2584" y="7516"/>
                    <a:pt x="2742" y="7359"/>
                    <a:pt x="2931" y="7327"/>
                  </a:cubicBezTo>
                  <a:cubicBezTo>
                    <a:pt x="3004" y="7319"/>
                    <a:pt x="3077" y="7314"/>
                    <a:pt x="3148" y="7314"/>
                  </a:cubicBezTo>
                  <a:close/>
                  <a:moveTo>
                    <a:pt x="4581" y="0"/>
                  </a:moveTo>
                  <a:cubicBezTo>
                    <a:pt x="4444" y="0"/>
                    <a:pt x="4303" y="16"/>
                    <a:pt x="4159" y="50"/>
                  </a:cubicBezTo>
                  <a:cubicBezTo>
                    <a:pt x="3592" y="144"/>
                    <a:pt x="3214" y="585"/>
                    <a:pt x="2962" y="1089"/>
                  </a:cubicBezTo>
                  <a:cubicBezTo>
                    <a:pt x="2584" y="1152"/>
                    <a:pt x="2206" y="1310"/>
                    <a:pt x="1954" y="1562"/>
                  </a:cubicBezTo>
                  <a:cubicBezTo>
                    <a:pt x="1513" y="2003"/>
                    <a:pt x="1355" y="2633"/>
                    <a:pt x="1481" y="3200"/>
                  </a:cubicBezTo>
                  <a:cubicBezTo>
                    <a:pt x="1135" y="3232"/>
                    <a:pt x="820" y="3389"/>
                    <a:pt x="536" y="3673"/>
                  </a:cubicBezTo>
                  <a:cubicBezTo>
                    <a:pt x="221" y="3988"/>
                    <a:pt x="1" y="4397"/>
                    <a:pt x="1" y="4870"/>
                  </a:cubicBezTo>
                  <a:cubicBezTo>
                    <a:pt x="1" y="5280"/>
                    <a:pt x="127" y="5626"/>
                    <a:pt x="379" y="5910"/>
                  </a:cubicBezTo>
                  <a:cubicBezTo>
                    <a:pt x="127" y="6225"/>
                    <a:pt x="1" y="6571"/>
                    <a:pt x="1" y="6918"/>
                  </a:cubicBezTo>
                  <a:cubicBezTo>
                    <a:pt x="1" y="7390"/>
                    <a:pt x="221" y="7831"/>
                    <a:pt x="536" y="8146"/>
                  </a:cubicBezTo>
                  <a:cubicBezTo>
                    <a:pt x="788" y="8430"/>
                    <a:pt x="1135" y="8588"/>
                    <a:pt x="1481" y="8619"/>
                  </a:cubicBezTo>
                  <a:cubicBezTo>
                    <a:pt x="1229" y="9690"/>
                    <a:pt x="1985" y="10604"/>
                    <a:pt x="2931" y="10698"/>
                  </a:cubicBezTo>
                  <a:cubicBezTo>
                    <a:pt x="3214" y="11328"/>
                    <a:pt x="3781" y="11769"/>
                    <a:pt x="4537" y="11769"/>
                  </a:cubicBezTo>
                  <a:cubicBezTo>
                    <a:pt x="4947" y="11769"/>
                    <a:pt x="5293" y="11612"/>
                    <a:pt x="5577" y="11423"/>
                  </a:cubicBezTo>
                  <a:lnTo>
                    <a:pt x="5577" y="6571"/>
                  </a:lnTo>
                  <a:cubicBezTo>
                    <a:pt x="5293" y="6823"/>
                    <a:pt x="4947" y="6918"/>
                    <a:pt x="4537" y="6918"/>
                  </a:cubicBezTo>
                  <a:cubicBezTo>
                    <a:pt x="4348" y="6918"/>
                    <a:pt x="4191" y="6760"/>
                    <a:pt x="4191" y="6571"/>
                  </a:cubicBezTo>
                  <a:cubicBezTo>
                    <a:pt x="4191" y="6382"/>
                    <a:pt x="4348" y="6225"/>
                    <a:pt x="4537" y="6225"/>
                  </a:cubicBezTo>
                  <a:cubicBezTo>
                    <a:pt x="5136" y="6225"/>
                    <a:pt x="5577" y="5752"/>
                    <a:pt x="5577" y="5185"/>
                  </a:cubicBezTo>
                  <a:lnTo>
                    <a:pt x="5577" y="302"/>
                  </a:lnTo>
                  <a:cubicBezTo>
                    <a:pt x="5300" y="117"/>
                    <a:pt x="4956" y="0"/>
                    <a:pt x="4581" y="0"/>
                  </a:cubicBezTo>
                  <a:close/>
                </a:path>
              </a:pathLst>
            </a:custGeom>
            <a:solidFill>
              <a:srgbClr val="213A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95" name="Google Shape;95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55856" y="6954464"/>
            <a:ext cx="265980" cy="234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55856" y="7287369"/>
            <a:ext cx="265980" cy="234808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"/>
          <p:cNvSpPr/>
          <p:nvPr/>
        </p:nvSpPr>
        <p:spPr>
          <a:xfrm>
            <a:off x="6224100" y="263975"/>
            <a:ext cx="1051200" cy="1007400"/>
          </a:xfrm>
          <a:prstGeom prst="rect">
            <a:avLst/>
          </a:prstGeom>
          <a:noFill/>
          <a:ln cap="flat" cmpd="sng" w="38100">
            <a:solidFill>
              <a:srgbClr val="E6334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/>
          <p:nvPr/>
        </p:nvSpPr>
        <p:spPr>
          <a:xfrm>
            <a:off x="6315729" y="31734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"/>
          <p:cNvSpPr/>
          <p:nvPr/>
        </p:nvSpPr>
        <p:spPr>
          <a:xfrm>
            <a:off x="6315729" y="53189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/>
          <p:nvPr/>
        </p:nvSpPr>
        <p:spPr>
          <a:xfrm>
            <a:off x="6315729" y="74644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FFEFB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"/>
          <p:cNvSpPr/>
          <p:nvPr/>
        </p:nvSpPr>
        <p:spPr>
          <a:xfrm>
            <a:off x="6315729" y="1002522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6EB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"/>
          <p:cNvSpPr/>
          <p:nvPr/>
        </p:nvSpPr>
        <p:spPr>
          <a:xfrm>
            <a:off x="6528354" y="31734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1"/>
          <p:cNvSpPr/>
          <p:nvPr/>
        </p:nvSpPr>
        <p:spPr>
          <a:xfrm>
            <a:off x="6528354" y="746447"/>
            <a:ext cx="188758" cy="207070"/>
          </a:xfrm>
          <a:custGeom>
            <a:rect b="b" l="l" r="r" t="t"/>
            <a:pathLst>
              <a:path extrusionOk="0" h="18196" w="19601">
                <a:moveTo>
                  <a:pt x="9798" y="0"/>
                </a:moveTo>
                <a:cubicBezTo>
                  <a:pt x="9597" y="0"/>
                  <a:pt x="9397" y="104"/>
                  <a:pt x="9293" y="312"/>
                </a:cubicBezTo>
                <a:lnTo>
                  <a:pt x="6619" y="5666"/>
                </a:lnTo>
                <a:lnTo>
                  <a:pt x="648" y="6524"/>
                </a:lnTo>
                <a:cubicBezTo>
                  <a:pt x="184" y="6590"/>
                  <a:pt x="1" y="7163"/>
                  <a:pt x="338" y="7488"/>
                </a:cubicBezTo>
                <a:lnTo>
                  <a:pt x="4659" y="11652"/>
                </a:lnTo>
                <a:lnTo>
                  <a:pt x="3638" y="17530"/>
                </a:lnTo>
                <a:cubicBezTo>
                  <a:pt x="3574" y="17898"/>
                  <a:pt x="3865" y="18195"/>
                  <a:pt x="4195" y="18195"/>
                </a:cubicBezTo>
                <a:cubicBezTo>
                  <a:pt x="4281" y="18195"/>
                  <a:pt x="4371" y="18175"/>
                  <a:pt x="4457" y="18129"/>
                </a:cubicBezTo>
                <a:lnTo>
                  <a:pt x="9802" y="15350"/>
                </a:lnTo>
                <a:lnTo>
                  <a:pt x="15147" y="18129"/>
                </a:lnTo>
                <a:cubicBezTo>
                  <a:pt x="15233" y="18175"/>
                  <a:pt x="15322" y="18195"/>
                  <a:pt x="15408" y="18195"/>
                </a:cubicBezTo>
                <a:cubicBezTo>
                  <a:pt x="15736" y="18195"/>
                  <a:pt x="16025" y="17898"/>
                  <a:pt x="15963" y="17533"/>
                </a:cubicBezTo>
                <a:lnTo>
                  <a:pt x="14942" y="11652"/>
                </a:lnTo>
                <a:lnTo>
                  <a:pt x="19263" y="7491"/>
                </a:lnTo>
                <a:cubicBezTo>
                  <a:pt x="19601" y="7163"/>
                  <a:pt x="19417" y="6590"/>
                  <a:pt x="18950" y="6524"/>
                </a:cubicBezTo>
                <a:lnTo>
                  <a:pt x="12976" y="5666"/>
                </a:lnTo>
                <a:lnTo>
                  <a:pt x="10302" y="312"/>
                </a:lnTo>
                <a:cubicBezTo>
                  <a:pt x="10198" y="104"/>
                  <a:pt x="9998" y="0"/>
                  <a:pt x="9798" y="0"/>
                </a:cubicBezTo>
                <a:close/>
              </a:path>
            </a:pathLst>
          </a:custGeom>
          <a:solidFill>
            <a:srgbClr val="FFEFB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4" name="Google Shape;104;p1"/>
          <p:cNvGrpSpPr/>
          <p:nvPr/>
        </p:nvGrpSpPr>
        <p:grpSpPr>
          <a:xfrm>
            <a:off x="218768" y="507590"/>
            <a:ext cx="426462" cy="395865"/>
            <a:chOff x="-3808700" y="3628950"/>
            <a:chExt cx="296175" cy="274925"/>
          </a:xfrm>
        </p:grpSpPr>
        <p:sp>
          <p:nvSpPr>
            <p:cNvPr id="105" name="Google Shape;105;p1"/>
            <p:cNvSpPr/>
            <p:nvPr/>
          </p:nvSpPr>
          <p:spPr>
            <a:xfrm>
              <a:off x="-3665972" y="3680950"/>
              <a:ext cx="51200" cy="51225"/>
            </a:xfrm>
            <a:custGeom>
              <a:rect b="b" l="l" r="r" t="t"/>
              <a:pathLst>
                <a:path extrusionOk="0" h="2049" w="2048">
                  <a:moveTo>
                    <a:pt x="1008" y="0"/>
                  </a:moveTo>
                  <a:cubicBezTo>
                    <a:pt x="441" y="0"/>
                    <a:pt x="0" y="473"/>
                    <a:pt x="0" y="1040"/>
                  </a:cubicBezTo>
                  <a:cubicBezTo>
                    <a:pt x="0" y="1607"/>
                    <a:pt x="441" y="2048"/>
                    <a:pt x="1008" y="2048"/>
                  </a:cubicBezTo>
                  <a:cubicBezTo>
                    <a:pt x="1575" y="2048"/>
                    <a:pt x="2048" y="1607"/>
                    <a:pt x="2048" y="1040"/>
                  </a:cubicBezTo>
                  <a:cubicBezTo>
                    <a:pt x="2048" y="473"/>
                    <a:pt x="1575" y="0"/>
                    <a:pt x="10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"/>
            <p:cNvSpPr/>
            <p:nvPr/>
          </p:nvSpPr>
          <p:spPr>
            <a:xfrm>
              <a:off x="-3808700" y="3664400"/>
              <a:ext cx="296175" cy="239475"/>
            </a:xfrm>
            <a:custGeom>
              <a:rect b="b" l="l" r="r" t="t"/>
              <a:pathLst>
                <a:path extrusionOk="0" h="9579" w="11847">
                  <a:moveTo>
                    <a:pt x="3970" y="8223"/>
                  </a:moveTo>
                  <a:cubicBezTo>
                    <a:pt x="4159" y="8223"/>
                    <a:pt x="4316" y="8381"/>
                    <a:pt x="4316" y="8570"/>
                  </a:cubicBezTo>
                  <a:cubicBezTo>
                    <a:pt x="4316" y="8791"/>
                    <a:pt x="4159" y="8948"/>
                    <a:pt x="3970" y="8948"/>
                  </a:cubicBezTo>
                  <a:cubicBezTo>
                    <a:pt x="3781" y="8948"/>
                    <a:pt x="3623" y="8791"/>
                    <a:pt x="3623" y="8570"/>
                  </a:cubicBezTo>
                  <a:cubicBezTo>
                    <a:pt x="3623" y="8349"/>
                    <a:pt x="3781" y="8223"/>
                    <a:pt x="3970" y="8223"/>
                  </a:cubicBezTo>
                  <a:close/>
                  <a:moveTo>
                    <a:pt x="8727" y="8223"/>
                  </a:moveTo>
                  <a:cubicBezTo>
                    <a:pt x="8916" y="8223"/>
                    <a:pt x="9074" y="8381"/>
                    <a:pt x="9074" y="8570"/>
                  </a:cubicBezTo>
                  <a:cubicBezTo>
                    <a:pt x="9074" y="8791"/>
                    <a:pt x="8916" y="8948"/>
                    <a:pt x="8727" y="8948"/>
                  </a:cubicBezTo>
                  <a:cubicBezTo>
                    <a:pt x="8538" y="8948"/>
                    <a:pt x="8381" y="8791"/>
                    <a:pt x="8381" y="8570"/>
                  </a:cubicBezTo>
                  <a:cubicBezTo>
                    <a:pt x="8412" y="8349"/>
                    <a:pt x="8538" y="8223"/>
                    <a:pt x="8727" y="8223"/>
                  </a:cubicBezTo>
                  <a:close/>
                  <a:moveTo>
                    <a:pt x="473" y="1"/>
                  </a:moveTo>
                  <a:cubicBezTo>
                    <a:pt x="32" y="1"/>
                    <a:pt x="0" y="662"/>
                    <a:pt x="473" y="662"/>
                  </a:cubicBezTo>
                  <a:lnTo>
                    <a:pt x="819" y="662"/>
                  </a:lnTo>
                  <a:cubicBezTo>
                    <a:pt x="977" y="662"/>
                    <a:pt x="1134" y="788"/>
                    <a:pt x="1166" y="946"/>
                  </a:cubicBezTo>
                  <a:lnTo>
                    <a:pt x="2143" y="6428"/>
                  </a:lnTo>
                  <a:cubicBezTo>
                    <a:pt x="1481" y="7058"/>
                    <a:pt x="1922" y="8192"/>
                    <a:pt x="2867" y="8192"/>
                  </a:cubicBezTo>
                  <a:lnTo>
                    <a:pt x="2930" y="8192"/>
                  </a:lnTo>
                  <a:cubicBezTo>
                    <a:pt x="2899" y="8318"/>
                    <a:pt x="2867" y="8412"/>
                    <a:pt x="2867" y="8538"/>
                  </a:cubicBezTo>
                  <a:cubicBezTo>
                    <a:pt x="2867" y="9106"/>
                    <a:pt x="3340" y="9578"/>
                    <a:pt x="3875" y="9578"/>
                  </a:cubicBezTo>
                  <a:cubicBezTo>
                    <a:pt x="4442" y="9578"/>
                    <a:pt x="4915" y="9106"/>
                    <a:pt x="4915" y="8538"/>
                  </a:cubicBezTo>
                  <a:cubicBezTo>
                    <a:pt x="4915" y="8412"/>
                    <a:pt x="4884" y="8318"/>
                    <a:pt x="4821" y="8192"/>
                  </a:cubicBezTo>
                  <a:lnTo>
                    <a:pt x="7719" y="8192"/>
                  </a:lnTo>
                  <a:cubicBezTo>
                    <a:pt x="7656" y="8318"/>
                    <a:pt x="7624" y="8412"/>
                    <a:pt x="7624" y="8538"/>
                  </a:cubicBezTo>
                  <a:cubicBezTo>
                    <a:pt x="7624" y="9106"/>
                    <a:pt x="8097" y="9578"/>
                    <a:pt x="8664" y="9578"/>
                  </a:cubicBezTo>
                  <a:cubicBezTo>
                    <a:pt x="9200" y="9578"/>
                    <a:pt x="9672" y="9106"/>
                    <a:pt x="9672" y="8538"/>
                  </a:cubicBezTo>
                  <a:cubicBezTo>
                    <a:pt x="9672" y="8412"/>
                    <a:pt x="9641" y="8318"/>
                    <a:pt x="9609" y="8192"/>
                  </a:cubicBezTo>
                  <a:lnTo>
                    <a:pt x="9987" y="8192"/>
                  </a:lnTo>
                  <a:cubicBezTo>
                    <a:pt x="10176" y="8192"/>
                    <a:pt x="10334" y="8034"/>
                    <a:pt x="10334" y="7845"/>
                  </a:cubicBezTo>
                  <a:cubicBezTo>
                    <a:pt x="10334" y="7625"/>
                    <a:pt x="10176" y="7467"/>
                    <a:pt x="9987" y="7467"/>
                  </a:cubicBezTo>
                  <a:lnTo>
                    <a:pt x="2773" y="7467"/>
                  </a:lnTo>
                  <a:cubicBezTo>
                    <a:pt x="2759" y="7470"/>
                    <a:pt x="2746" y="7471"/>
                    <a:pt x="2733" y="7471"/>
                  </a:cubicBezTo>
                  <a:cubicBezTo>
                    <a:pt x="2459" y="7471"/>
                    <a:pt x="2477" y="6837"/>
                    <a:pt x="2899" y="6837"/>
                  </a:cubicBezTo>
                  <a:lnTo>
                    <a:pt x="10145" y="6837"/>
                  </a:lnTo>
                  <a:cubicBezTo>
                    <a:pt x="10302" y="6837"/>
                    <a:pt x="10428" y="6774"/>
                    <a:pt x="10460" y="6617"/>
                  </a:cubicBezTo>
                  <a:lnTo>
                    <a:pt x="11815" y="2553"/>
                  </a:lnTo>
                  <a:cubicBezTo>
                    <a:pt x="11846" y="2427"/>
                    <a:pt x="11815" y="2332"/>
                    <a:pt x="11752" y="2238"/>
                  </a:cubicBezTo>
                  <a:cubicBezTo>
                    <a:pt x="11657" y="2080"/>
                    <a:pt x="11500" y="2048"/>
                    <a:pt x="10775" y="2048"/>
                  </a:cubicBezTo>
                  <a:lnTo>
                    <a:pt x="10491" y="2048"/>
                  </a:lnTo>
                  <a:lnTo>
                    <a:pt x="10491" y="2395"/>
                  </a:lnTo>
                  <a:cubicBezTo>
                    <a:pt x="10491" y="2584"/>
                    <a:pt x="10334" y="2742"/>
                    <a:pt x="10145" y="2742"/>
                  </a:cubicBezTo>
                  <a:lnTo>
                    <a:pt x="9641" y="2742"/>
                  </a:lnTo>
                  <a:cubicBezTo>
                    <a:pt x="9609" y="2868"/>
                    <a:pt x="9546" y="2962"/>
                    <a:pt x="9515" y="3057"/>
                  </a:cubicBezTo>
                  <a:lnTo>
                    <a:pt x="9861" y="3435"/>
                  </a:lnTo>
                  <a:cubicBezTo>
                    <a:pt x="9987" y="3529"/>
                    <a:pt x="9987" y="3781"/>
                    <a:pt x="9861" y="3907"/>
                  </a:cubicBezTo>
                  <a:lnTo>
                    <a:pt x="8885" y="4884"/>
                  </a:lnTo>
                  <a:cubicBezTo>
                    <a:pt x="8822" y="4947"/>
                    <a:pt x="8735" y="4978"/>
                    <a:pt x="8648" y="4978"/>
                  </a:cubicBezTo>
                  <a:cubicBezTo>
                    <a:pt x="8562" y="4978"/>
                    <a:pt x="8475" y="4947"/>
                    <a:pt x="8412" y="4884"/>
                  </a:cubicBezTo>
                  <a:lnTo>
                    <a:pt x="8066" y="4537"/>
                  </a:lnTo>
                  <a:cubicBezTo>
                    <a:pt x="7971" y="4569"/>
                    <a:pt x="7877" y="4600"/>
                    <a:pt x="7751" y="4632"/>
                  </a:cubicBezTo>
                  <a:lnTo>
                    <a:pt x="7751" y="5167"/>
                  </a:lnTo>
                  <a:cubicBezTo>
                    <a:pt x="7751" y="5356"/>
                    <a:pt x="7593" y="5514"/>
                    <a:pt x="7404" y="5514"/>
                  </a:cubicBezTo>
                  <a:lnTo>
                    <a:pt x="5986" y="5514"/>
                  </a:lnTo>
                  <a:cubicBezTo>
                    <a:pt x="5766" y="5514"/>
                    <a:pt x="5608" y="5356"/>
                    <a:pt x="5608" y="5167"/>
                  </a:cubicBezTo>
                  <a:lnTo>
                    <a:pt x="5608" y="4632"/>
                  </a:lnTo>
                  <a:cubicBezTo>
                    <a:pt x="5514" y="4600"/>
                    <a:pt x="5419" y="4569"/>
                    <a:pt x="5293" y="4537"/>
                  </a:cubicBezTo>
                  <a:lnTo>
                    <a:pt x="4947" y="4884"/>
                  </a:lnTo>
                  <a:cubicBezTo>
                    <a:pt x="4884" y="4947"/>
                    <a:pt x="4797" y="4978"/>
                    <a:pt x="4710" y="4978"/>
                  </a:cubicBezTo>
                  <a:cubicBezTo>
                    <a:pt x="4624" y="4978"/>
                    <a:pt x="4537" y="4947"/>
                    <a:pt x="4474" y="4884"/>
                  </a:cubicBezTo>
                  <a:lnTo>
                    <a:pt x="3497" y="3907"/>
                  </a:lnTo>
                  <a:cubicBezTo>
                    <a:pt x="3371" y="3781"/>
                    <a:pt x="3371" y="3529"/>
                    <a:pt x="3497" y="3435"/>
                  </a:cubicBezTo>
                  <a:lnTo>
                    <a:pt x="3844" y="3057"/>
                  </a:lnTo>
                  <a:cubicBezTo>
                    <a:pt x="3812" y="2994"/>
                    <a:pt x="3781" y="2868"/>
                    <a:pt x="3718" y="2742"/>
                  </a:cubicBezTo>
                  <a:lnTo>
                    <a:pt x="3214" y="2742"/>
                  </a:lnTo>
                  <a:cubicBezTo>
                    <a:pt x="3025" y="2742"/>
                    <a:pt x="2867" y="2584"/>
                    <a:pt x="2867" y="2395"/>
                  </a:cubicBezTo>
                  <a:lnTo>
                    <a:pt x="2867" y="2048"/>
                  </a:lnTo>
                  <a:lnTo>
                    <a:pt x="2080" y="2048"/>
                  </a:lnTo>
                  <a:lnTo>
                    <a:pt x="1828" y="820"/>
                  </a:lnTo>
                  <a:cubicBezTo>
                    <a:pt x="1765" y="347"/>
                    <a:pt x="1324" y="1"/>
                    <a:pt x="8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"/>
            <p:cNvSpPr/>
            <p:nvPr/>
          </p:nvSpPr>
          <p:spPr>
            <a:xfrm>
              <a:off x="-3718359" y="3628950"/>
              <a:ext cx="155975" cy="156775"/>
            </a:xfrm>
            <a:custGeom>
              <a:rect b="b" l="l" r="r" t="t"/>
              <a:pathLst>
                <a:path extrusionOk="0" h="6271" w="6239">
                  <a:moveTo>
                    <a:pt x="3056" y="1419"/>
                  </a:moveTo>
                  <a:cubicBezTo>
                    <a:pt x="4001" y="1419"/>
                    <a:pt x="4758" y="2175"/>
                    <a:pt x="4758" y="3120"/>
                  </a:cubicBezTo>
                  <a:cubicBezTo>
                    <a:pt x="4758" y="4065"/>
                    <a:pt x="4001" y="4821"/>
                    <a:pt x="3056" y="4821"/>
                  </a:cubicBezTo>
                  <a:cubicBezTo>
                    <a:pt x="2111" y="4821"/>
                    <a:pt x="1355" y="4065"/>
                    <a:pt x="1355" y="3120"/>
                  </a:cubicBezTo>
                  <a:cubicBezTo>
                    <a:pt x="1355" y="2175"/>
                    <a:pt x="2111" y="1419"/>
                    <a:pt x="3056" y="1419"/>
                  </a:cubicBezTo>
                  <a:close/>
                  <a:moveTo>
                    <a:pt x="2773" y="1"/>
                  </a:moveTo>
                  <a:lnTo>
                    <a:pt x="2773" y="442"/>
                  </a:lnTo>
                  <a:cubicBezTo>
                    <a:pt x="2773" y="600"/>
                    <a:pt x="2678" y="726"/>
                    <a:pt x="2521" y="757"/>
                  </a:cubicBezTo>
                  <a:cubicBezTo>
                    <a:pt x="2300" y="789"/>
                    <a:pt x="2080" y="915"/>
                    <a:pt x="1891" y="1041"/>
                  </a:cubicBezTo>
                  <a:cubicBezTo>
                    <a:pt x="1846" y="1063"/>
                    <a:pt x="1793" y="1073"/>
                    <a:pt x="1739" y="1073"/>
                  </a:cubicBezTo>
                  <a:cubicBezTo>
                    <a:pt x="1639" y="1073"/>
                    <a:pt x="1531" y="1039"/>
                    <a:pt x="1450" y="978"/>
                  </a:cubicBezTo>
                  <a:lnTo>
                    <a:pt x="1135" y="663"/>
                  </a:lnTo>
                  <a:lnTo>
                    <a:pt x="662" y="1135"/>
                  </a:lnTo>
                  <a:lnTo>
                    <a:pt x="977" y="1450"/>
                  </a:lnTo>
                  <a:cubicBezTo>
                    <a:pt x="1103" y="1576"/>
                    <a:pt x="1103" y="1734"/>
                    <a:pt x="1009" y="1891"/>
                  </a:cubicBezTo>
                  <a:cubicBezTo>
                    <a:pt x="883" y="2080"/>
                    <a:pt x="819" y="2301"/>
                    <a:pt x="725" y="2521"/>
                  </a:cubicBezTo>
                  <a:cubicBezTo>
                    <a:pt x="693" y="2679"/>
                    <a:pt x="599" y="2805"/>
                    <a:pt x="410" y="2805"/>
                  </a:cubicBezTo>
                  <a:lnTo>
                    <a:pt x="0" y="2805"/>
                  </a:lnTo>
                  <a:lnTo>
                    <a:pt x="0" y="3466"/>
                  </a:lnTo>
                  <a:lnTo>
                    <a:pt x="410" y="3466"/>
                  </a:lnTo>
                  <a:cubicBezTo>
                    <a:pt x="567" y="3466"/>
                    <a:pt x="693" y="3593"/>
                    <a:pt x="725" y="3750"/>
                  </a:cubicBezTo>
                  <a:cubicBezTo>
                    <a:pt x="788" y="3939"/>
                    <a:pt x="883" y="4191"/>
                    <a:pt x="1009" y="4380"/>
                  </a:cubicBezTo>
                  <a:cubicBezTo>
                    <a:pt x="1103" y="4506"/>
                    <a:pt x="1040" y="4695"/>
                    <a:pt x="977" y="4821"/>
                  </a:cubicBezTo>
                  <a:lnTo>
                    <a:pt x="662" y="5136"/>
                  </a:lnTo>
                  <a:lnTo>
                    <a:pt x="1135" y="5609"/>
                  </a:lnTo>
                  <a:lnTo>
                    <a:pt x="1450" y="5294"/>
                  </a:lnTo>
                  <a:cubicBezTo>
                    <a:pt x="1523" y="5220"/>
                    <a:pt x="1608" y="5189"/>
                    <a:pt x="1697" y="5189"/>
                  </a:cubicBezTo>
                  <a:cubicBezTo>
                    <a:pt x="1760" y="5189"/>
                    <a:pt x="1825" y="5205"/>
                    <a:pt x="1891" y="5231"/>
                  </a:cubicBezTo>
                  <a:cubicBezTo>
                    <a:pt x="2080" y="5357"/>
                    <a:pt x="2269" y="5451"/>
                    <a:pt x="2521" y="5514"/>
                  </a:cubicBezTo>
                  <a:cubicBezTo>
                    <a:pt x="2678" y="5546"/>
                    <a:pt x="2773" y="5672"/>
                    <a:pt x="2773" y="5829"/>
                  </a:cubicBezTo>
                  <a:lnTo>
                    <a:pt x="2773" y="6270"/>
                  </a:lnTo>
                  <a:lnTo>
                    <a:pt x="3466" y="6270"/>
                  </a:lnTo>
                  <a:lnTo>
                    <a:pt x="3466" y="5829"/>
                  </a:lnTo>
                  <a:cubicBezTo>
                    <a:pt x="3466" y="5672"/>
                    <a:pt x="3560" y="5546"/>
                    <a:pt x="3718" y="5514"/>
                  </a:cubicBezTo>
                  <a:cubicBezTo>
                    <a:pt x="3938" y="5483"/>
                    <a:pt x="4159" y="5357"/>
                    <a:pt x="4348" y="5231"/>
                  </a:cubicBezTo>
                  <a:cubicBezTo>
                    <a:pt x="4393" y="5208"/>
                    <a:pt x="4445" y="5198"/>
                    <a:pt x="4500" y="5198"/>
                  </a:cubicBezTo>
                  <a:cubicBezTo>
                    <a:pt x="4600" y="5198"/>
                    <a:pt x="4708" y="5233"/>
                    <a:pt x="4789" y="5294"/>
                  </a:cubicBezTo>
                  <a:lnTo>
                    <a:pt x="5104" y="5609"/>
                  </a:lnTo>
                  <a:lnTo>
                    <a:pt x="5577" y="5136"/>
                  </a:lnTo>
                  <a:lnTo>
                    <a:pt x="5262" y="4821"/>
                  </a:lnTo>
                  <a:cubicBezTo>
                    <a:pt x="5136" y="4695"/>
                    <a:pt x="5136" y="4538"/>
                    <a:pt x="5230" y="4380"/>
                  </a:cubicBezTo>
                  <a:cubicBezTo>
                    <a:pt x="5356" y="4191"/>
                    <a:pt x="5419" y="3971"/>
                    <a:pt x="5514" y="3750"/>
                  </a:cubicBezTo>
                  <a:cubicBezTo>
                    <a:pt x="5545" y="3593"/>
                    <a:pt x="5671" y="3466"/>
                    <a:pt x="5829" y="3466"/>
                  </a:cubicBezTo>
                  <a:lnTo>
                    <a:pt x="6238" y="3466"/>
                  </a:lnTo>
                  <a:lnTo>
                    <a:pt x="6238" y="2805"/>
                  </a:lnTo>
                  <a:lnTo>
                    <a:pt x="5829" y="2805"/>
                  </a:lnTo>
                  <a:cubicBezTo>
                    <a:pt x="5671" y="2805"/>
                    <a:pt x="5545" y="2679"/>
                    <a:pt x="5514" y="2521"/>
                  </a:cubicBezTo>
                  <a:cubicBezTo>
                    <a:pt x="5451" y="2332"/>
                    <a:pt x="5356" y="2080"/>
                    <a:pt x="5230" y="1891"/>
                  </a:cubicBezTo>
                  <a:cubicBezTo>
                    <a:pt x="5136" y="1765"/>
                    <a:pt x="5199" y="1576"/>
                    <a:pt x="5262" y="1450"/>
                  </a:cubicBezTo>
                  <a:lnTo>
                    <a:pt x="5577" y="1135"/>
                  </a:lnTo>
                  <a:lnTo>
                    <a:pt x="5104" y="663"/>
                  </a:lnTo>
                  <a:lnTo>
                    <a:pt x="4789" y="978"/>
                  </a:lnTo>
                  <a:cubicBezTo>
                    <a:pt x="4715" y="1051"/>
                    <a:pt x="4641" y="1082"/>
                    <a:pt x="4555" y="1082"/>
                  </a:cubicBezTo>
                  <a:cubicBezTo>
                    <a:pt x="4494" y="1082"/>
                    <a:pt x="4426" y="1067"/>
                    <a:pt x="4348" y="1041"/>
                  </a:cubicBezTo>
                  <a:cubicBezTo>
                    <a:pt x="4159" y="915"/>
                    <a:pt x="3970" y="820"/>
                    <a:pt x="3718" y="757"/>
                  </a:cubicBezTo>
                  <a:cubicBezTo>
                    <a:pt x="3560" y="726"/>
                    <a:pt x="3466" y="600"/>
                    <a:pt x="3466" y="442"/>
                  </a:cubicBezTo>
                  <a:lnTo>
                    <a:pt x="346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"/>
          <p:cNvSpPr/>
          <p:nvPr/>
        </p:nvSpPr>
        <p:spPr>
          <a:xfrm>
            <a:off x="469250" y="6064227"/>
            <a:ext cx="1756200" cy="3318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2"/>
          <p:cNvSpPr/>
          <p:nvPr/>
        </p:nvSpPr>
        <p:spPr>
          <a:xfrm>
            <a:off x="469250" y="2729851"/>
            <a:ext cx="1756200" cy="3318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"/>
          <p:cNvSpPr/>
          <p:nvPr/>
        </p:nvSpPr>
        <p:spPr>
          <a:xfrm>
            <a:off x="469250" y="864750"/>
            <a:ext cx="1756200" cy="3318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"/>
          <p:cNvSpPr txBox="1"/>
          <p:nvPr/>
        </p:nvSpPr>
        <p:spPr>
          <a:xfrm>
            <a:off x="355802" y="332439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E6334C"/>
                </a:solidFill>
                <a:latin typeface="Arial"/>
                <a:ea typeface="Arial"/>
                <a:cs typeface="Arial"/>
                <a:sym typeface="Arial"/>
              </a:rPr>
              <a:t>Déroulé</a:t>
            </a:r>
            <a:endParaRPr b="1" i="0" sz="2500" u="none" cap="none" strike="noStrike">
              <a:solidFill>
                <a:srgbClr val="E633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2"/>
          <p:cNvSpPr/>
          <p:nvPr/>
        </p:nvSpPr>
        <p:spPr>
          <a:xfrm>
            <a:off x="6699000" y="0"/>
            <a:ext cx="861000" cy="104400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2"/>
          <p:cNvSpPr txBox="1"/>
          <p:nvPr/>
        </p:nvSpPr>
        <p:spPr>
          <a:xfrm flipH="1" rot="5400000">
            <a:off x="5929500" y="8279575"/>
            <a:ext cx="24000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ACTIVITÉ ADAPTÉE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2"/>
          <p:cNvSpPr txBox="1"/>
          <p:nvPr/>
        </p:nvSpPr>
        <p:spPr>
          <a:xfrm>
            <a:off x="452700" y="869119"/>
            <a:ext cx="6230400" cy="78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chemeClr val="lt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1. Introduction</a:t>
            </a:r>
            <a:endParaRPr b="0" i="0" sz="1100" u="none" cap="none" strike="noStrike">
              <a:solidFill>
                <a:schemeClr val="lt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Demandez au groupe si :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elle / ils utilisent beaucoup d’applications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si elle / ils les téléchargent en autonomie ?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si ce n’est pas le cas, n’hésitez-pas à demandez pourquoi ?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si elle / ils connaissent les magasins d’applications ?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Présentez les icônes Playstore et Appstore et demandez de les retrouver sur leurs smartphones.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rgbClr val="213A8E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chemeClr val="lt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2. Application</a:t>
            </a:r>
            <a:endParaRPr b="0" i="0" sz="1100" u="none" cap="none" strike="noStrike">
              <a:solidFill>
                <a:schemeClr val="lt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(Diapo 1)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Distribuez le pas-à-pas en papier préalablement adapté à l'application que vous voulez télécharger et annoncez l’enjeu de l’activité :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“À la fin de la séquence de travail, vous aurez téléchargé une application”.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Commencez la manœuvre étape par étape : 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vais dans le magasin d’applications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cherche l’application soit par :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lphaL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la barre de recherche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lphaL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la fonction voix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lphaL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la fonction catégorie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Je télécharge l’application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J’observe le processus de téléchargement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J’ouvre l’application ou je trouve la nouvelle application sur l'écran principal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N'hésitez pas à apporter votre aide à chaque personne en difficulté ou à demander à quelqu’un d'apporter son aide si elle/il  est à l'aise avec la séquence.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rgbClr val="213A8E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chemeClr val="lt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3. Compréhension</a:t>
            </a:r>
            <a:endParaRPr b="0" i="0" sz="1100" u="none" cap="none" strike="noStrike">
              <a:solidFill>
                <a:schemeClr val="lt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(Diapos 7 et 8)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Certaines applications sont payantes, et si une carte de crédit est enregistrée sur votre compte, en un seul clic vous pouvez avoir acheté l’application sans avoir de confirmation d’achat.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“Comment reconnait-t-on une application payante ?” -&gt; son prix est affiché, il y a un chiffre et le symbole euro à côté.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Distribuez l’activité papier </a:t>
            </a:r>
            <a:r>
              <a:rPr b="1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(Diapo 8)</a:t>
            </a: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 et demandez aux participantes et participants de pointer, entourer, montrer, etc. les applications payantes.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Vous pouvez aussi leur demander de naviguer par eux / elles mêmes dans le magasin d’application et de vous montrer une application payante.</a:t>
            </a:r>
            <a:endParaRPr b="0" i="0" sz="18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9" name="Google Shape;119;p2"/>
          <p:cNvGrpSpPr/>
          <p:nvPr/>
        </p:nvGrpSpPr>
        <p:grpSpPr>
          <a:xfrm>
            <a:off x="6916268" y="526565"/>
            <a:ext cx="426462" cy="395865"/>
            <a:chOff x="-3808700" y="3628950"/>
            <a:chExt cx="296175" cy="274925"/>
          </a:xfrm>
        </p:grpSpPr>
        <p:sp>
          <p:nvSpPr>
            <p:cNvPr id="120" name="Google Shape;120;p2"/>
            <p:cNvSpPr/>
            <p:nvPr/>
          </p:nvSpPr>
          <p:spPr>
            <a:xfrm>
              <a:off x="-3665972" y="3680950"/>
              <a:ext cx="51200" cy="51225"/>
            </a:xfrm>
            <a:custGeom>
              <a:rect b="b" l="l" r="r" t="t"/>
              <a:pathLst>
                <a:path extrusionOk="0" h="2049" w="2048">
                  <a:moveTo>
                    <a:pt x="1008" y="0"/>
                  </a:moveTo>
                  <a:cubicBezTo>
                    <a:pt x="441" y="0"/>
                    <a:pt x="0" y="473"/>
                    <a:pt x="0" y="1040"/>
                  </a:cubicBezTo>
                  <a:cubicBezTo>
                    <a:pt x="0" y="1607"/>
                    <a:pt x="441" y="2048"/>
                    <a:pt x="1008" y="2048"/>
                  </a:cubicBezTo>
                  <a:cubicBezTo>
                    <a:pt x="1575" y="2048"/>
                    <a:pt x="2048" y="1607"/>
                    <a:pt x="2048" y="1040"/>
                  </a:cubicBezTo>
                  <a:cubicBezTo>
                    <a:pt x="2048" y="473"/>
                    <a:pt x="1575" y="0"/>
                    <a:pt x="10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2"/>
            <p:cNvSpPr/>
            <p:nvPr/>
          </p:nvSpPr>
          <p:spPr>
            <a:xfrm>
              <a:off x="-3808700" y="3664400"/>
              <a:ext cx="296175" cy="239475"/>
            </a:xfrm>
            <a:custGeom>
              <a:rect b="b" l="l" r="r" t="t"/>
              <a:pathLst>
                <a:path extrusionOk="0" h="9579" w="11847">
                  <a:moveTo>
                    <a:pt x="3970" y="8223"/>
                  </a:moveTo>
                  <a:cubicBezTo>
                    <a:pt x="4159" y="8223"/>
                    <a:pt x="4316" y="8381"/>
                    <a:pt x="4316" y="8570"/>
                  </a:cubicBezTo>
                  <a:cubicBezTo>
                    <a:pt x="4316" y="8791"/>
                    <a:pt x="4159" y="8948"/>
                    <a:pt x="3970" y="8948"/>
                  </a:cubicBezTo>
                  <a:cubicBezTo>
                    <a:pt x="3781" y="8948"/>
                    <a:pt x="3623" y="8791"/>
                    <a:pt x="3623" y="8570"/>
                  </a:cubicBezTo>
                  <a:cubicBezTo>
                    <a:pt x="3623" y="8349"/>
                    <a:pt x="3781" y="8223"/>
                    <a:pt x="3970" y="8223"/>
                  </a:cubicBezTo>
                  <a:close/>
                  <a:moveTo>
                    <a:pt x="8727" y="8223"/>
                  </a:moveTo>
                  <a:cubicBezTo>
                    <a:pt x="8916" y="8223"/>
                    <a:pt x="9074" y="8381"/>
                    <a:pt x="9074" y="8570"/>
                  </a:cubicBezTo>
                  <a:cubicBezTo>
                    <a:pt x="9074" y="8791"/>
                    <a:pt x="8916" y="8948"/>
                    <a:pt x="8727" y="8948"/>
                  </a:cubicBezTo>
                  <a:cubicBezTo>
                    <a:pt x="8538" y="8948"/>
                    <a:pt x="8381" y="8791"/>
                    <a:pt x="8381" y="8570"/>
                  </a:cubicBezTo>
                  <a:cubicBezTo>
                    <a:pt x="8412" y="8349"/>
                    <a:pt x="8538" y="8223"/>
                    <a:pt x="8727" y="8223"/>
                  </a:cubicBezTo>
                  <a:close/>
                  <a:moveTo>
                    <a:pt x="473" y="1"/>
                  </a:moveTo>
                  <a:cubicBezTo>
                    <a:pt x="32" y="1"/>
                    <a:pt x="0" y="662"/>
                    <a:pt x="473" y="662"/>
                  </a:cubicBezTo>
                  <a:lnTo>
                    <a:pt x="819" y="662"/>
                  </a:lnTo>
                  <a:cubicBezTo>
                    <a:pt x="977" y="662"/>
                    <a:pt x="1134" y="788"/>
                    <a:pt x="1166" y="946"/>
                  </a:cubicBezTo>
                  <a:lnTo>
                    <a:pt x="2143" y="6428"/>
                  </a:lnTo>
                  <a:cubicBezTo>
                    <a:pt x="1481" y="7058"/>
                    <a:pt x="1922" y="8192"/>
                    <a:pt x="2867" y="8192"/>
                  </a:cubicBezTo>
                  <a:lnTo>
                    <a:pt x="2930" y="8192"/>
                  </a:lnTo>
                  <a:cubicBezTo>
                    <a:pt x="2899" y="8318"/>
                    <a:pt x="2867" y="8412"/>
                    <a:pt x="2867" y="8538"/>
                  </a:cubicBezTo>
                  <a:cubicBezTo>
                    <a:pt x="2867" y="9106"/>
                    <a:pt x="3340" y="9578"/>
                    <a:pt x="3875" y="9578"/>
                  </a:cubicBezTo>
                  <a:cubicBezTo>
                    <a:pt x="4442" y="9578"/>
                    <a:pt x="4915" y="9106"/>
                    <a:pt x="4915" y="8538"/>
                  </a:cubicBezTo>
                  <a:cubicBezTo>
                    <a:pt x="4915" y="8412"/>
                    <a:pt x="4884" y="8318"/>
                    <a:pt x="4821" y="8192"/>
                  </a:cubicBezTo>
                  <a:lnTo>
                    <a:pt x="7719" y="8192"/>
                  </a:lnTo>
                  <a:cubicBezTo>
                    <a:pt x="7656" y="8318"/>
                    <a:pt x="7624" y="8412"/>
                    <a:pt x="7624" y="8538"/>
                  </a:cubicBezTo>
                  <a:cubicBezTo>
                    <a:pt x="7624" y="9106"/>
                    <a:pt x="8097" y="9578"/>
                    <a:pt x="8664" y="9578"/>
                  </a:cubicBezTo>
                  <a:cubicBezTo>
                    <a:pt x="9200" y="9578"/>
                    <a:pt x="9672" y="9106"/>
                    <a:pt x="9672" y="8538"/>
                  </a:cubicBezTo>
                  <a:cubicBezTo>
                    <a:pt x="9672" y="8412"/>
                    <a:pt x="9641" y="8318"/>
                    <a:pt x="9609" y="8192"/>
                  </a:cubicBezTo>
                  <a:lnTo>
                    <a:pt x="9987" y="8192"/>
                  </a:lnTo>
                  <a:cubicBezTo>
                    <a:pt x="10176" y="8192"/>
                    <a:pt x="10334" y="8034"/>
                    <a:pt x="10334" y="7845"/>
                  </a:cubicBezTo>
                  <a:cubicBezTo>
                    <a:pt x="10334" y="7625"/>
                    <a:pt x="10176" y="7467"/>
                    <a:pt x="9987" y="7467"/>
                  </a:cubicBezTo>
                  <a:lnTo>
                    <a:pt x="2773" y="7467"/>
                  </a:lnTo>
                  <a:cubicBezTo>
                    <a:pt x="2759" y="7470"/>
                    <a:pt x="2746" y="7471"/>
                    <a:pt x="2733" y="7471"/>
                  </a:cubicBezTo>
                  <a:cubicBezTo>
                    <a:pt x="2459" y="7471"/>
                    <a:pt x="2477" y="6837"/>
                    <a:pt x="2899" y="6837"/>
                  </a:cubicBezTo>
                  <a:lnTo>
                    <a:pt x="10145" y="6837"/>
                  </a:lnTo>
                  <a:cubicBezTo>
                    <a:pt x="10302" y="6837"/>
                    <a:pt x="10428" y="6774"/>
                    <a:pt x="10460" y="6617"/>
                  </a:cubicBezTo>
                  <a:lnTo>
                    <a:pt x="11815" y="2553"/>
                  </a:lnTo>
                  <a:cubicBezTo>
                    <a:pt x="11846" y="2427"/>
                    <a:pt x="11815" y="2332"/>
                    <a:pt x="11752" y="2238"/>
                  </a:cubicBezTo>
                  <a:cubicBezTo>
                    <a:pt x="11657" y="2080"/>
                    <a:pt x="11500" y="2048"/>
                    <a:pt x="10775" y="2048"/>
                  </a:cubicBezTo>
                  <a:lnTo>
                    <a:pt x="10491" y="2048"/>
                  </a:lnTo>
                  <a:lnTo>
                    <a:pt x="10491" y="2395"/>
                  </a:lnTo>
                  <a:cubicBezTo>
                    <a:pt x="10491" y="2584"/>
                    <a:pt x="10334" y="2742"/>
                    <a:pt x="10145" y="2742"/>
                  </a:cubicBezTo>
                  <a:lnTo>
                    <a:pt x="9641" y="2742"/>
                  </a:lnTo>
                  <a:cubicBezTo>
                    <a:pt x="9609" y="2868"/>
                    <a:pt x="9546" y="2962"/>
                    <a:pt x="9515" y="3057"/>
                  </a:cubicBezTo>
                  <a:lnTo>
                    <a:pt x="9861" y="3435"/>
                  </a:lnTo>
                  <a:cubicBezTo>
                    <a:pt x="9987" y="3529"/>
                    <a:pt x="9987" y="3781"/>
                    <a:pt x="9861" y="3907"/>
                  </a:cubicBezTo>
                  <a:lnTo>
                    <a:pt x="8885" y="4884"/>
                  </a:lnTo>
                  <a:cubicBezTo>
                    <a:pt x="8822" y="4947"/>
                    <a:pt x="8735" y="4978"/>
                    <a:pt x="8648" y="4978"/>
                  </a:cubicBezTo>
                  <a:cubicBezTo>
                    <a:pt x="8562" y="4978"/>
                    <a:pt x="8475" y="4947"/>
                    <a:pt x="8412" y="4884"/>
                  </a:cubicBezTo>
                  <a:lnTo>
                    <a:pt x="8066" y="4537"/>
                  </a:lnTo>
                  <a:cubicBezTo>
                    <a:pt x="7971" y="4569"/>
                    <a:pt x="7877" y="4600"/>
                    <a:pt x="7751" y="4632"/>
                  </a:cubicBezTo>
                  <a:lnTo>
                    <a:pt x="7751" y="5167"/>
                  </a:lnTo>
                  <a:cubicBezTo>
                    <a:pt x="7751" y="5356"/>
                    <a:pt x="7593" y="5514"/>
                    <a:pt x="7404" y="5514"/>
                  </a:cubicBezTo>
                  <a:lnTo>
                    <a:pt x="5986" y="5514"/>
                  </a:lnTo>
                  <a:cubicBezTo>
                    <a:pt x="5766" y="5514"/>
                    <a:pt x="5608" y="5356"/>
                    <a:pt x="5608" y="5167"/>
                  </a:cubicBezTo>
                  <a:lnTo>
                    <a:pt x="5608" y="4632"/>
                  </a:lnTo>
                  <a:cubicBezTo>
                    <a:pt x="5514" y="4600"/>
                    <a:pt x="5419" y="4569"/>
                    <a:pt x="5293" y="4537"/>
                  </a:cubicBezTo>
                  <a:lnTo>
                    <a:pt x="4947" y="4884"/>
                  </a:lnTo>
                  <a:cubicBezTo>
                    <a:pt x="4884" y="4947"/>
                    <a:pt x="4797" y="4978"/>
                    <a:pt x="4710" y="4978"/>
                  </a:cubicBezTo>
                  <a:cubicBezTo>
                    <a:pt x="4624" y="4978"/>
                    <a:pt x="4537" y="4947"/>
                    <a:pt x="4474" y="4884"/>
                  </a:cubicBezTo>
                  <a:lnTo>
                    <a:pt x="3497" y="3907"/>
                  </a:lnTo>
                  <a:cubicBezTo>
                    <a:pt x="3371" y="3781"/>
                    <a:pt x="3371" y="3529"/>
                    <a:pt x="3497" y="3435"/>
                  </a:cubicBezTo>
                  <a:lnTo>
                    <a:pt x="3844" y="3057"/>
                  </a:lnTo>
                  <a:cubicBezTo>
                    <a:pt x="3812" y="2994"/>
                    <a:pt x="3781" y="2868"/>
                    <a:pt x="3718" y="2742"/>
                  </a:cubicBezTo>
                  <a:lnTo>
                    <a:pt x="3214" y="2742"/>
                  </a:lnTo>
                  <a:cubicBezTo>
                    <a:pt x="3025" y="2742"/>
                    <a:pt x="2867" y="2584"/>
                    <a:pt x="2867" y="2395"/>
                  </a:cubicBezTo>
                  <a:lnTo>
                    <a:pt x="2867" y="2048"/>
                  </a:lnTo>
                  <a:lnTo>
                    <a:pt x="2080" y="2048"/>
                  </a:lnTo>
                  <a:lnTo>
                    <a:pt x="1828" y="820"/>
                  </a:lnTo>
                  <a:cubicBezTo>
                    <a:pt x="1765" y="347"/>
                    <a:pt x="1324" y="1"/>
                    <a:pt x="8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2"/>
            <p:cNvSpPr/>
            <p:nvPr/>
          </p:nvSpPr>
          <p:spPr>
            <a:xfrm>
              <a:off x="-3718359" y="3628950"/>
              <a:ext cx="155975" cy="156775"/>
            </a:xfrm>
            <a:custGeom>
              <a:rect b="b" l="l" r="r" t="t"/>
              <a:pathLst>
                <a:path extrusionOk="0" h="6271" w="6239">
                  <a:moveTo>
                    <a:pt x="3056" y="1419"/>
                  </a:moveTo>
                  <a:cubicBezTo>
                    <a:pt x="4001" y="1419"/>
                    <a:pt x="4758" y="2175"/>
                    <a:pt x="4758" y="3120"/>
                  </a:cubicBezTo>
                  <a:cubicBezTo>
                    <a:pt x="4758" y="4065"/>
                    <a:pt x="4001" y="4821"/>
                    <a:pt x="3056" y="4821"/>
                  </a:cubicBezTo>
                  <a:cubicBezTo>
                    <a:pt x="2111" y="4821"/>
                    <a:pt x="1355" y="4065"/>
                    <a:pt x="1355" y="3120"/>
                  </a:cubicBezTo>
                  <a:cubicBezTo>
                    <a:pt x="1355" y="2175"/>
                    <a:pt x="2111" y="1419"/>
                    <a:pt x="3056" y="1419"/>
                  </a:cubicBezTo>
                  <a:close/>
                  <a:moveTo>
                    <a:pt x="2773" y="1"/>
                  </a:moveTo>
                  <a:lnTo>
                    <a:pt x="2773" y="442"/>
                  </a:lnTo>
                  <a:cubicBezTo>
                    <a:pt x="2773" y="600"/>
                    <a:pt x="2678" y="726"/>
                    <a:pt x="2521" y="757"/>
                  </a:cubicBezTo>
                  <a:cubicBezTo>
                    <a:pt x="2300" y="789"/>
                    <a:pt x="2080" y="915"/>
                    <a:pt x="1891" y="1041"/>
                  </a:cubicBezTo>
                  <a:cubicBezTo>
                    <a:pt x="1846" y="1063"/>
                    <a:pt x="1793" y="1073"/>
                    <a:pt x="1739" y="1073"/>
                  </a:cubicBezTo>
                  <a:cubicBezTo>
                    <a:pt x="1639" y="1073"/>
                    <a:pt x="1531" y="1039"/>
                    <a:pt x="1450" y="978"/>
                  </a:cubicBezTo>
                  <a:lnTo>
                    <a:pt x="1135" y="663"/>
                  </a:lnTo>
                  <a:lnTo>
                    <a:pt x="662" y="1135"/>
                  </a:lnTo>
                  <a:lnTo>
                    <a:pt x="977" y="1450"/>
                  </a:lnTo>
                  <a:cubicBezTo>
                    <a:pt x="1103" y="1576"/>
                    <a:pt x="1103" y="1734"/>
                    <a:pt x="1009" y="1891"/>
                  </a:cubicBezTo>
                  <a:cubicBezTo>
                    <a:pt x="883" y="2080"/>
                    <a:pt x="819" y="2301"/>
                    <a:pt x="725" y="2521"/>
                  </a:cubicBezTo>
                  <a:cubicBezTo>
                    <a:pt x="693" y="2679"/>
                    <a:pt x="599" y="2805"/>
                    <a:pt x="410" y="2805"/>
                  </a:cubicBezTo>
                  <a:lnTo>
                    <a:pt x="0" y="2805"/>
                  </a:lnTo>
                  <a:lnTo>
                    <a:pt x="0" y="3466"/>
                  </a:lnTo>
                  <a:lnTo>
                    <a:pt x="410" y="3466"/>
                  </a:lnTo>
                  <a:cubicBezTo>
                    <a:pt x="567" y="3466"/>
                    <a:pt x="693" y="3593"/>
                    <a:pt x="725" y="3750"/>
                  </a:cubicBezTo>
                  <a:cubicBezTo>
                    <a:pt x="788" y="3939"/>
                    <a:pt x="883" y="4191"/>
                    <a:pt x="1009" y="4380"/>
                  </a:cubicBezTo>
                  <a:cubicBezTo>
                    <a:pt x="1103" y="4506"/>
                    <a:pt x="1040" y="4695"/>
                    <a:pt x="977" y="4821"/>
                  </a:cubicBezTo>
                  <a:lnTo>
                    <a:pt x="662" y="5136"/>
                  </a:lnTo>
                  <a:lnTo>
                    <a:pt x="1135" y="5609"/>
                  </a:lnTo>
                  <a:lnTo>
                    <a:pt x="1450" y="5294"/>
                  </a:lnTo>
                  <a:cubicBezTo>
                    <a:pt x="1523" y="5220"/>
                    <a:pt x="1608" y="5189"/>
                    <a:pt x="1697" y="5189"/>
                  </a:cubicBezTo>
                  <a:cubicBezTo>
                    <a:pt x="1760" y="5189"/>
                    <a:pt x="1825" y="5205"/>
                    <a:pt x="1891" y="5231"/>
                  </a:cubicBezTo>
                  <a:cubicBezTo>
                    <a:pt x="2080" y="5357"/>
                    <a:pt x="2269" y="5451"/>
                    <a:pt x="2521" y="5514"/>
                  </a:cubicBezTo>
                  <a:cubicBezTo>
                    <a:pt x="2678" y="5546"/>
                    <a:pt x="2773" y="5672"/>
                    <a:pt x="2773" y="5829"/>
                  </a:cubicBezTo>
                  <a:lnTo>
                    <a:pt x="2773" y="6270"/>
                  </a:lnTo>
                  <a:lnTo>
                    <a:pt x="3466" y="6270"/>
                  </a:lnTo>
                  <a:lnTo>
                    <a:pt x="3466" y="5829"/>
                  </a:lnTo>
                  <a:cubicBezTo>
                    <a:pt x="3466" y="5672"/>
                    <a:pt x="3560" y="5546"/>
                    <a:pt x="3718" y="5514"/>
                  </a:cubicBezTo>
                  <a:cubicBezTo>
                    <a:pt x="3938" y="5483"/>
                    <a:pt x="4159" y="5357"/>
                    <a:pt x="4348" y="5231"/>
                  </a:cubicBezTo>
                  <a:cubicBezTo>
                    <a:pt x="4393" y="5208"/>
                    <a:pt x="4445" y="5198"/>
                    <a:pt x="4500" y="5198"/>
                  </a:cubicBezTo>
                  <a:cubicBezTo>
                    <a:pt x="4600" y="5198"/>
                    <a:pt x="4708" y="5233"/>
                    <a:pt x="4789" y="5294"/>
                  </a:cubicBezTo>
                  <a:lnTo>
                    <a:pt x="5104" y="5609"/>
                  </a:lnTo>
                  <a:lnTo>
                    <a:pt x="5577" y="5136"/>
                  </a:lnTo>
                  <a:lnTo>
                    <a:pt x="5262" y="4821"/>
                  </a:lnTo>
                  <a:cubicBezTo>
                    <a:pt x="5136" y="4695"/>
                    <a:pt x="5136" y="4538"/>
                    <a:pt x="5230" y="4380"/>
                  </a:cubicBezTo>
                  <a:cubicBezTo>
                    <a:pt x="5356" y="4191"/>
                    <a:pt x="5419" y="3971"/>
                    <a:pt x="5514" y="3750"/>
                  </a:cubicBezTo>
                  <a:cubicBezTo>
                    <a:pt x="5545" y="3593"/>
                    <a:pt x="5671" y="3466"/>
                    <a:pt x="5829" y="3466"/>
                  </a:cubicBezTo>
                  <a:lnTo>
                    <a:pt x="6238" y="3466"/>
                  </a:lnTo>
                  <a:lnTo>
                    <a:pt x="6238" y="2805"/>
                  </a:lnTo>
                  <a:lnTo>
                    <a:pt x="5829" y="2805"/>
                  </a:lnTo>
                  <a:cubicBezTo>
                    <a:pt x="5671" y="2805"/>
                    <a:pt x="5545" y="2679"/>
                    <a:pt x="5514" y="2521"/>
                  </a:cubicBezTo>
                  <a:cubicBezTo>
                    <a:pt x="5451" y="2332"/>
                    <a:pt x="5356" y="2080"/>
                    <a:pt x="5230" y="1891"/>
                  </a:cubicBezTo>
                  <a:cubicBezTo>
                    <a:pt x="5136" y="1765"/>
                    <a:pt x="5199" y="1576"/>
                    <a:pt x="5262" y="1450"/>
                  </a:cubicBezTo>
                  <a:lnTo>
                    <a:pt x="5577" y="1135"/>
                  </a:lnTo>
                  <a:lnTo>
                    <a:pt x="5104" y="663"/>
                  </a:lnTo>
                  <a:lnTo>
                    <a:pt x="4789" y="978"/>
                  </a:lnTo>
                  <a:cubicBezTo>
                    <a:pt x="4715" y="1051"/>
                    <a:pt x="4641" y="1082"/>
                    <a:pt x="4555" y="1082"/>
                  </a:cubicBezTo>
                  <a:cubicBezTo>
                    <a:pt x="4494" y="1082"/>
                    <a:pt x="4426" y="1067"/>
                    <a:pt x="4348" y="1041"/>
                  </a:cubicBezTo>
                  <a:cubicBezTo>
                    <a:pt x="4159" y="915"/>
                    <a:pt x="3970" y="820"/>
                    <a:pt x="3718" y="757"/>
                  </a:cubicBezTo>
                  <a:cubicBezTo>
                    <a:pt x="3560" y="726"/>
                    <a:pt x="3466" y="600"/>
                    <a:pt x="3466" y="442"/>
                  </a:cubicBezTo>
                  <a:lnTo>
                    <a:pt x="346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3" name="Google Shape;123;p2"/>
          <p:cNvSpPr/>
          <p:nvPr/>
        </p:nvSpPr>
        <p:spPr>
          <a:xfrm>
            <a:off x="483725" y="8775099"/>
            <a:ext cx="2319000" cy="3318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2"/>
          <p:cNvSpPr txBox="1"/>
          <p:nvPr/>
        </p:nvSpPr>
        <p:spPr>
          <a:xfrm>
            <a:off x="462375" y="8775099"/>
            <a:ext cx="6201600" cy="103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chemeClr val="lt1"/>
                </a:solidFill>
                <a:latin typeface="Fira Sans Medium"/>
                <a:ea typeface="Fira Sans Medium"/>
                <a:cs typeface="Fira Sans Medium"/>
                <a:sym typeface="Fira Sans Medium"/>
              </a:rPr>
              <a:t>4. Reformulation et conclusion</a:t>
            </a:r>
            <a:endParaRPr b="0" i="0" sz="1100" u="none" cap="none" strike="noStrike">
              <a:solidFill>
                <a:schemeClr val="lt1"/>
              </a:solidFill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dk1"/>
              </a:solidFill>
              <a:highlight>
                <a:schemeClr val="lt1"/>
              </a:highlight>
              <a:latin typeface="Fira Sans Medium"/>
              <a:ea typeface="Fira Sans Medium"/>
              <a:cs typeface="Fira Sans Medium"/>
              <a:sym typeface="Fira Sans Medium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Avant de clore l'atelier et de quitter le groupe, demandez à chacune et chacun de dire ce qu'il/elle a fait dans l’atelier aujourd’hui.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latin typeface="Arial"/>
                <a:ea typeface="Arial"/>
                <a:cs typeface="Arial"/>
                <a:sym typeface="Arial"/>
              </a:rPr>
              <a:t>Demandez de conserver leur pas-à-pas comme support pour mémoriser l’action.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3"/>
          <p:cNvSpPr/>
          <p:nvPr/>
        </p:nvSpPr>
        <p:spPr>
          <a:xfrm>
            <a:off x="0" y="0"/>
            <a:ext cx="861000" cy="104400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3"/>
          <p:cNvSpPr txBox="1"/>
          <p:nvPr/>
        </p:nvSpPr>
        <p:spPr>
          <a:xfrm rot="-5400000">
            <a:off x="-1183950" y="7920300"/>
            <a:ext cx="3228900" cy="5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fr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ACTIVITÉ ADAPTÉE</a:t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1" name="Google Shape;131;p3"/>
          <p:cNvGrpSpPr/>
          <p:nvPr/>
        </p:nvGrpSpPr>
        <p:grpSpPr>
          <a:xfrm>
            <a:off x="217268" y="517040"/>
            <a:ext cx="426462" cy="395865"/>
            <a:chOff x="-3808700" y="3628950"/>
            <a:chExt cx="296175" cy="274925"/>
          </a:xfrm>
        </p:grpSpPr>
        <p:sp>
          <p:nvSpPr>
            <p:cNvPr id="132" name="Google Shape;132;p3"/>
            <p:cNvSpPr/>
            <p:nvPr/>
          </p:nvSpPr>
          <p:spPr>
            <a:xfrm>
              <a:off x="-3665972" y="3680950"/>
              <a:ext cx="51200" cy="51225"/>
            </a:xfrm>
            <a:custGeom>
              <a:rect b="b" l="l" r="r" t="t"/>
              <a:pathLst>
                <a:path extrusionOk="0" h="2049" w="2048">
                  <a:moveTo>
                    <a:pt x="1008" y="0"/>
                  </a:moveTo>
                  <a:cubicBezTo>
                    <a:pt x="441" y="0"/>
                    <a:pt x="0" y="473"/>
                    <a:pt x="0" y="1040"/>
                  </a:cubicBezTo>
                  <a:cubicBezTo>
                    <a:pt x="0" y="1607"/>
                    <a:pt x="441" y="2048"/>
                    <a:pt x="1008" y="2048"/>
                  </a:cubicBezTo>
                  <a:cubicBezTo>
                    <a:pt x="1575" y="2048"/>
                    <a:pt x="2048" y="1607"/>
                    <a:pt x="2048" y="1040"/>
                  </a:cubicBezTo>
                  <a:cubicBezTo>
                    <a:pt x="2048" y="473"/>
                    <a:pt x="1575" y="0"/>
                    <a:pt x="100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3"/>
            <p:cNvSpPr/>
            <p:nvPr/>
          </p:nvSpPr>
          <p:spPr>
            <a:xfrm>
              <a:off x="-3808700" y="3664400"/>
              <a:ext cx="296175" cy="239475"/>
            </a:xfrm>
            <a:custGeom>
              <a:rect b="b" l="l" r="r" t="t"/>
              <a:pathLst>
                <a:path extrusionOk="0" h="9579" w="11847">
                  <a:moveTo>
                    <a:pt x="3970" y="8223"/>
                  </a:moveTo>
                  <a:cubicBezTo>
                    <a:pt x="4159" y="8223"/>
                    <a:pt x="4316" y="8381"/>
                    <a:pt x="4316" y="8570"/>
                  </a:cubicBezTo>
                  <a:cubicBezTo>
                    <a:pt x="4316" y="8791"/>
                    <a:pt x="4159" y="8948"/>
                    <a:pt x="3970" y="8948"/>
                  </a:cubicBezTo>
                  <a:cubicBezTo>
                    <a:pt x="3781" y="8948"/>
                    <a:pt x="3623" y="8791"/>
                    <a:pt x="3623" y="8570"/>
                  </a:cubicBezTo>
                  <a:cubicBezTo>
                    <a:pt x="3623" y="8349"/>
                    <a:pt x="3781" y="8223"/>
                    <a:pt x="3970" y="8223"/>
                  </a:cubicBezTo>
                  <a:close/>
                  <a:moveTo>
                    <a:pt x="8727" y="8223"/>
                  </a:moveTo>
                  <a:cubicBezTo>
                    <a:pt x="8916" y="8223"/>
                    <a:pt x="9074" y="8381"/>
                    <a:pt x="9074" y="8570"/>
                  </a:cubicBezTo>
                  <a:cubicBezTo>
                    <a:pt x="9074" y="8791"/>
                    <a:pt x="8916" y="8948"/>
                    <a:pt x="8727" y="8948"/>
                  </a:cubicBezTo>
                  <a:cubicBezTo>
                    <a:pt x="8538" y="8948"/>
                    <a:pt x="8381" y="8791"/>
                    <a:pt x="8381" y="8570"/>
                  </a:cubicBezTo>
                  <a:cubicBezTo>
                    <a:pt x="8412" y="8349"/>
                    <a:pt x="8538" y="8223"/>
                    <a:pt x="8727" y="8223"/>
                  </a:cubicBezTo>
                  <a:close/>
                  <a:moveTo>
                    <a:pt x="473" y="1"/>
                  </a:moveTo>
                  <a:cubicBezTo>
                    <a:pt x="32" y="1"/>
                    <a:pt x="0" y="662"/>
                    <a:pt x="473" y="662"/>
                  </a:cubicBezTo>
                  <a:lnTo>
                    <a:pt x="819" y="662"/>
                  </a:lnTo>
                  <a:cubicBezTo>
                    <a:pt x="977" y="662"/>
                    <a:pt x="1134" y="788"/>
                    <a:pt x="1166" y="946"/>
                  </a:cubicBezTo>
                  <a:lnTo>
                    <a:pt x="2143" y="6428"/>
                  </a:lnTo>
                  <a:cubicBezTo>
                    <a:pt x="1481" y="7058"/>
                    <a:pt x="1922" y="8192"/>
                    <a:pt x="2867" y="8192"/>
                  </a:cubicBezTo>
                  <a:lnTo>
                    <a:pt x="2930" y="8192"/>
                  </a:lnTo>
                  <a:cubicBezTo>
                    <a:pt x="2899" y="8318"/>
                    <a:pt x="2867" y="8412"/>
                    <a:pt x="2867" y="8538"/>
                  </a:cubicBezTo>
                  <a:cubicBezTo>
                    <a:pt x="2867" y="9106"/>
                    <a:pt x="3340" y="9578"/>
                    <a:pt x="3875" y="9578"/>
                  </a:cubicBezTo>
                  <a:cubicBezTo>
                    <a:pt x="4442" y="9578"/>
                    <a:pt x="4915" y="9106"/>
                    <a:pt x="4915" y="8538"/>
                  </a:cubicBezTo>
                  <a:cubicBezTo>
                    <a:pt x="4915" y="8412"/>
                    <a:pt x="4884" y="8318"/>
                    <a:pt x="4821" y="8192"/>
                  </a:cubicBezTo>
                  <a:lnTo>
                    <a:pt x="7719" y="8192"/>
                  </a:lnTo>
                  <a:cubicBezTo>
                    <a:pt x="7656" y="8318"/>
                    <a:pt x="7624" y="8412"/>
                    <a:pt x="7624" y="8538"/>
                  </a:cubicBezTo>
                  <a:cubicBezTo>
                    <a:pt x="7624" y="9106"/>
                    <a:pt x="8097" y="9578"/>
                    <a:pt x="8664" y="9578"/>
                  </a:cubicBezTo>
                  <a:cubicBezTo>
                    <a:pt x="9200" y="9578"/>
                    <a:pt x="9672" y="9106"/>
                    <a:pt x="9672" y="8538"/>
                  </a:cubicBezTo>
                  <a:cubicBezTo>
                    <a:pt x="9672" y="8412"/>
                    <a:pt x="9641" y="8318"/>
                    <a:pt x="9609" y="8192"/>
                  </a:cubicBezTo>
                  <a:lnTo>
                    <a:pt x="9987" y="8192"/>
                  </a:lnTo>
                  <a:cubicBezTo>
                    <a:pt x="10176" y="8192"/>
                    <a:pt x="10334" y="8034"/>
                    <a:pt x="10334" y="7845"/>
                  </a:cubicBezTo>
                  <a:cubicBezTo>
                    <a:pt x="10334" y="7625"/>
                    <a:pt x="10176" y="7467"/>
                    <a:pt x="9987" y="7467"/>
                  </a:cubicBezTo>
                  <a:lnTo>
                    <a:pt x="2773" y="7467"/>
                  </a:lnTo>
                  <a:cubicBezTo>
                    <a:pt x="2759" y="7470"/>
                    <a:pt x="2746" y="7471"/>
                    <a:pt x="2733" y="7471"/>
                  </a:cubicBezTo>
                  <a:cubicBezTo>
                    <a:pt x="2459" y="7471"/>
                    <a:pt x="2477" y="6837"/>
                    <a:pt x="2899" y="6837"/>
                  </a:cubicBezTo>
                  <a:lnTo>
                    <a:pt x="10145" y="6837"/>
                  </a:lnTo>
                  <a:cubicBezTo>
                    <a:pt x="10302" y="6837"/>
                    <a:pt x="10428" y="6774"/>
                    <a:pt x="10460" y="6617"/>
                  </a:cubicBezTo>
                  <a:lnTo>
                    <a:pt x="11815" y="2553"/>
                  </a:lnTo>
                  <a:cubicBezTo>
                    <a:pt x="11846" y="2427"/>
                    <a:pt x="11815" y="2332"/>
                    <a:pt x="11752" y="2238"/>
                  </a:cubicBezTo>
                  <a:cubicBezTo>
                    <a:pt x="11657" y="2080"/>
                    <a:pt x="11500" y="2048"/>
                    <a:pt x="10775" y="2048"/>
                  </a:cubicBezTo>
                  <a:lnTo>
                    <a:pt x="10491" y="2048"/>
                  </a:lnTo>
                  <a:lnTo>
                    <a:pt x="10491" y="2395"/>
                  </a:lnTo>
                  <a:cubicBezTo>
                    <a:pt x="10491" y="2584"/>
                    <a:pt x="10334" y="2742"/>
                    <a:pt x="10145" y="2742"/>
                  </a:cubicBezTo>
                  <a:lnTo>
                    <a:pt x="9641" y="2742"/>
                  </a:lnTo>
                  <a:cubicBezTo>
                    <a:pt x="9609" y="2868"/>
                    <a:pt x="9546" y="2962"/>
                    <a:pt x="9515" y="3057"/>
                  </a:cubicBezTo>
                  <a:lnTo>
                    <a:pt x="9861" y="3435"/>
                  </a:lnTo>
                  <a:cubicBezTo>
                    <a:pt x="9987" y="3529"/>
                    <a:pt x="9987" y="3781"/>
                    <a:pt x="9861" y="3907"/>
                  </a:cubicBezTo>
                  <a:lnTo>
                    <a:pt x="8885" y="4884"/>
                  </a:lnTo>
                  <a:cubicBezTo>
                    <a:pt x="8822" y="4947"/>
                    <a:pt x="8735" y="4978"/>
                    <a:pt x="8648" y="4978"/>
                  </a:cubicBezTo>
                  <a:cubicBezTo>
                    <a:pt x="8562" y="4978"/>
                    <a:pt x="8475" y="4947"/>
                    <a:pt x="8412" y="4884"/>
                  </a:cubicBezTo>
                  <a:lnTo>
                    <a:pt x="8066" y="4537"/>
                  </a:lnTo>
                  <a:cubicBezTo>
                    <a:pt x="7971" y="4569"/>
                    <a:pt x="7877" y="4600"/>
                    <a:pt x="7751" y="4632"/>
                  </a:cubicBezTo>
                  <a:lnTo>
                    <a:pt x="7751" y="5167"/>
                  </a:lnTo>
                  <a:cubicBezTo>
                    <a:pt x="7751" y="5356"/>
                    <a:pt x="7593" y="5514"/>
                    <a:pt x="7404" y="5514"/>
                  </a:cubicBezTo>
                  <a:lnTo>
                    <a:pt x="5986" y="5514"/>
                  </a:lnTo>
                  <a:cubicBezTo>
                    <a:pt x="5766" y="5514"/>
                    <a:pt x="5608" y="5356"/>
                    <a:pt x="5608" y="5167"/>
                  </a:cubicBezTo>
                  <a:lnTo>
                    <a:pt x="5608" y="4632"/>
                  </a:lnTo>
                  <a:cubicBezTo>
                    <a:pt x="5514" y="4600"/>
                    <a:pt x="5419" y="4569"/>
                    <a:pt x="5293" y="4537"/>
                  </a:cubicBezTo>
                  <a:lnTo>
                    <a:pt x="4947" y="4884"/>
                  </a:lnTo>
                  <a:cubicBezTo>
                    <a:pt x="4884" y="4947"/>
                    <a:pt x="4797" y="4978"/>
                    <a:pt x="4710" y="4978"/>
                  </a:cubicBezTo>
                  <a:cubicBezTo>
                    <a:pt x="4624" y="4978"/>
                    <a:pt x="4537" y="4947"/>
                    <a:pt x="4474" y="4884"/>
                  </a:cubicBezTo>
                  <a:lnTo>
                    <a:pt x="3497" y="3907"/>
                  </a:lnTo>
                  <a:cubicBezTo>
                    <a:pt x="3371" y="3781"/>
                    <a:pt x="3371" y="3529"/>
                    <a:pt x="3497" y="3435"/>
                  </a:cubicBezTo>
                  <a:lnTo>
                    <a:pt x="3844" y="3057"/>
                  </a:lnTo>
                  <a:cubicBezTo>
                    <a:pt x="3812" y="2994"/>
                    <a:pt x="3781" y="2868"/>
                    <a:pt x="3718" y="2742"/>
                  </a:cubicBezTo>
                  <a:lnTo>
                    <a:pt x="3214" y="2742"/>
                  </a:lnTo>
                  <a:cubicBezTo>
                    <a:pt x="3025" y="2742"/>
                    <a:pt x="2867" y="2584"/>
                    <a:pt x="2867" y="2395"/>
                  </a:cubicBezTo>
                  <a:lnTo>
                    <a:pt x="2867" y="2048"/>
                  </a:lnTo>
                  <a:lnTo>
                    <a:pt x="2080" y="2048"/>
                  </a:lnTo>
                  <a:lnTo>
                    <a:pt x="1828" y="820"/>
                  </a:lnTo>
                  <a:cubicBezTo>
                    <a:pt x="1765" y="347"/>
                    <a:pt x="1324" y="1"/>
                    <a:pt x="8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-3718359" y="3628950"/>
              <a:ext cx="155975" cy="156775"/>
            </a:xfrm>
            <a:custGeom>
              <a:rect b="b" l="l" r="r" t="t"/>
              <a:pathLst>
                <a:path extrusionOk="0" h="6271" w="6239">
                  <a:moveTo>
                    <a:pt x="3056" y="1419"/>
                  </a:moveTo>
                  <a:cubicBezTo>
                    <a:pt x="4001" y="1419"/>
                    <a:pt x="4758" y="2175"/>
                    <a:pt x="4758" y="3120"/>
                  </a:cubicBezTo>
                  <a:cubicBezTo>
                    <a:pt x="4758" y="4065"/>
                    <a:pt x="4001" y="4821"/>
                    <a:pt x="3056" y="4821"/>
                  </a:cubicBezTo>
                  <a:cubicBezTo>
                    <a:pt x="2111" y="4821"/>
                    <a:pt x="1355" y="4065"/>
                    <a:pt x="1355" y="3120"/>
                  </a:cubicBezTo>
                  <a:cubicBezTo>
                    <a:pt x="1355" y="2175"/>
                    <a:pt x="2111" y="1419"/>
                    <a:pt x="3056" y="1419"/>
                  </a:cubicBezTo>
                  <a:close/>
                  <a:moveTo>
                    <a:pt x="2773" y="1"/>
                  </a:moveTo>
                  <a:lnTo>
                    <a:pt x="2773" y="442"/>
                  </a:lnTo>
                  <a:cubicBezTo>
                    <a:pt x="2773" y="600"/>
                    <a:pt x="2678" y="726"/>
                    <a:pt x="2521" y="757"/>
                  </a:cubicBezTo>
                  <a:cubicBezTo>
                    <a:pt x="2300" y="789"/>
                    <a:pt x="2080" y="915"/>
                    <a:pt x="1891" y="1041"/>
                  </a:cubicBezTo>
                  <a:cubicBezTo>
                    <a:pt x="1846" y="1063"/>
                    <a:pt x="1793" y="1073"/>
                    <a:pt x="1739" y="1073"/>
                  </a:cubicBezTo>
                  <a:cubicBezTo>
                    <a:pt x="1639" y="1073"/>
                    <a:pt x="1531" y="1039"/>
                    <a:pt x="1450" y="978"/>
                  </a:cubicBezTo>
                  <a:lnTo>
                    <a:pt x="1135" y="663"/>
                  </a:lnTo>
                  <a:lnTo>
                    <a:pt x="662" y="1135"/>
                  </a:lnTo>
                  <a:lnTo>
                    <a:pt x="977" y="1450"/>
                  </a:lnTo>
                  <a:cubicBezTo>
                    <a:pt x="1103" y="1576"/>
                    <a:pt x="1103" y="1734"/>
                    <a:pt x="1009" y="1891"/>
                  </a:cubicBezTo>
                  <a:cubicBezTo>
                    <a:pt x="883" y="2080"/>
                    <a:pt x="819" y="2301"/>
                    <a:pt x="725" y="2521"/>
                  </a:cubicBezTo>
                  <a:cubicBezTo>
                    <a:pt x="693" y="2679"/>
                    <a:pt x="599" y="2805"/>
                    <a:pt x="410" y="2805"/>
                  </a:cubicBezTo>
                  <a:lnTo>
                    <a:pt x="0" y="2805"/>
                  </a:lnTo>
                  <a:lnTo>
                    <a:pt x="0" y="3466"/>
                  </a:lnTo>
                  <a:lnTo>
                    <a:pt x="410" y="3466"/>
                  </a:lnTo>
                  <a:cubicBezTo>
                    <a:pt x="567" y="3466"/>
                    <a:pt x="693" y="3593"/>
                    <a:pt x="725" y="3750"/>
                  </a:cubicBezTo>
                  <a:cubicBezTo>
                    <a:pt x="788" y="3939"/>
                    <a:pt x="883" y="4191"/>
                    <a:pt x="1009" y="4380"/>
                  </a:cubicBezTo>
                  <a:cubicBezTo>
                    <a:pt x="1103" y="4506"/>
                    <a:pt x="1040" y="4695"/>
                    <a:pt x="977" y="4821"/>
                  </a:cubicBezTo>
                  <a:lnTo>
                    <a:pt x="662" y="5136"/>
                  </a:lnTo>
                  <a:lnTo>
                    <a:pt x="1135" y="5609"/>
                  </a:lnTo>
                  <a:lnTo>
                    <a:pt x="1450" y="5294"/>
                  </a:lnTo>
                  <a:cubicBezTo>
                    <a:pt x="1523" y="5220"/>
                    <a:pt x="1608" y="5189"/>
                    <a:pt x="1697" y="5189"/>
                  </a:cubicBezTo>
                  <a:cubicBezTo>
                    <a:pt x="1760" y="5189"/>
                    <a:pt x="1825" y="5205"/>
                    <a:pt x="1891" y="5231"/>
                  </a:cubicBezTo>
                  <a:cubicBezTo>
                    <a:pt x="2080" y="5357"/>
                    <a:pt x="2269" y="5451"/>
                    <a:pt x="2521" y="5514"/>
                  </a:cubicBezTo>
                  <a:cubicBezTo>
                    <a:pt x="2678" y="5546"/>
                    <a:pt x="2773" y="5672"/>
                    <a:pt x="2773" y="5829"/>
                  </a:cubicBezTo>
                  <a:lnTo>
                    <a:pt x="2773" y="6270"/>
                  </a:lnTo>
                  <a:lnTo>
                    <a:pt x="3466" y="6270"/>
                  </a:lnTo>
                  <a:lnTo>
                    <a:pt x="3466" y="5829"/>
                  </a:lnTo>
                  <a:cubicBezTo>
                    <a:pt x="3466" y="5672"/>
                    <a:pt x="3560" y="5546"/>
                    <a:pt x="3718" y="5514"/>
                  </a:cubicBezTo>
                  <a:cubicBezTo>
                    <a:pt x="3938" y="5483"/>
                    <a:pt x="4159" y="5357"/>
                    <a:pt x="4348" y="5231"/>
                  </a:cubicBezTo>
                  <a:cubicBezTo>
                    <a:pt x="4393" y="5208"/>
                    <a:pt x="4445" y="5198"/>
                    <a:pt x="4500" y="5198"/>
                  </a:cubicBezTo>
                  <a:cubicBezTo>
                    <a:pt x="4600" y="5198"/>
                    <a:pt x="4708" y="5233"/>
                    <a:pt x="4789" y="5294"/>
                  </a:cubicBezTo>
                  <a:lnTo>
                    <a:pt x="5104" y="5609"/>
                  </a:lnTo>
                  <a:lnTo>
                    <a:pt x="5577" y="5136"/>
                  </a:lnTo>
                  <a:lnTo>
                    <a:pt x="5262" y="4821"/>
                  </a:lnTo>
                  <a:cubicBezTo>
                    <a:pt x="5136" y="4695"/>
                    <a:pt x="5136" y="4538"/>
                    <a:pt x="5230" y="4380"/>
                  </a:cubicBezTo>
                  <a:cubicBezTo>
                    <a:pt x="5356" y="4191"/>
                    <a:pt x="5419" y="3971"/>
                    <a:pt x="5514" y="3750"/>
                  </a:cubicBezTo>
                  <a:cubicBezTo>
                    <a:pt x="5545" y="3593"/>
                    <a:pt x="5671" y="3466"/>
                    <a:pt x="5829" y="3466"/>
                  </a:cubicBezTo>
                  <a:lnTo>
                    <a:pt x="6238" y="3466"/>
                  </a:lnTo>
                  <a:lnTo>
                    <a:pt x="6238" y="2805"/>
                  </a:lnTo>
                  <a:lnTo>
                    <a:pt x="5829" y="2805"/>
                  </a:lnTo>
                  <a:cubicBezTo>
                    <a:pt x="5671" y="2805"/>
                    <a:pt x="5545" y="2679"/>
                    <a:pt x="5514" y="2521"/>
                  </a:cubicBezTo>
                  <a:cubicBezTo>
                    <a:pt x="5451" y="2332"/>
                    <a:pt x="5356" y="2080"/>
                    <a:pt x="5230" y="1891"/>
                  </a:cubicBezTo>
                  <a:cubicBezTo>
                    <a:pt x="5136" y="1765"/>
                    <a:pt x="5199" y="1576"/>
                    <a:pt x="5262" y="1450"/>
                  </a:cubicBezTo>
                  <a:lnTo>
                    <a:pt x="5577" y="1135"/>
                  </a:lnTo>
                  <a:lnTo>
                    <a:pt x="5104" y="663"/>
                  </a:lnTo>
                  <a:lnTo>
                    <a:pt x="4789" y="978"/>
                  </a:lnTo>
                  <a:cubicBezTo>
                    <a:pt x="4715" y="1051"/>
                    <a:pt x="4641" y="1082"/>
                    <a:pt x="4555" y="1082"/>
                  </a:cubicBezTo>
                  <a:cubicBezTo>
                    <a:pt x="4494" y="1082"/>
                    <a:pt x="4426" y="1067"/>
                    <a:pt x="4348" y="1041"/>
                  </a:cubicBezTo>
                  <a:cubicBezTo>
                    <a:pt x="4159" y="915"/>
                    <a:pt x="3970" y="820"/>
                    <a:pt x="3718" y="757"/>
                  </a:cubicBezTo>
                  <a:cubicBezTo>
                    <a:pt x="3560" y="726"/>
                    <a:pt x="3466" y="600"/>
                    <a:pt x="3466" y="442"/>
                  </a:cubicBezTo>
                  <a:lnTo>
                    <a:pt x="346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5" name="Google Shape;135;p3"/>
          <p:cNvSpPr txBox="1"/>
          <p:nvPr/>
        </p:nvSpPr>
        <p:spPr>
          <a:xfrm>
            <a:off x="1117802" y="355189"/>
            <a:ext cx="5833800" cy="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fr" sz="2500" u="none" cap="none" strike="noStrike">
                <a:solidFill>
                  <a:srgbClr val="E6334C"/>
                </a:solidFill>
                <a:latin typeface="Arial"/>
                <a:ea typeface="Arial"/>
                <a:cs typeface="Arial"/>
                <a:sym typeface="Arial"/>
              </a:rPr>
              <a:t>Conseils</a:t>
            </a:r>
            <a:endParaRPr b="1" i="0" sz="2500" u="none" cap="none" strike="noStrike">
              <a:solidFill>
                <a:srgbClr val="E633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3"/>
          <p:cNvSpPr txBox="1"/>
          <p:nvPr/>
        </p:nvSpPr>
        <p:spPr>
          <a:xfrm>
            <a:off x="2758150" y="6945600"/>
            <a:ext cx="4360800" cy="65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Bien que l’activité paraisse fastidieuse vu de l’extérieur, ce type d’activité permet :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 comprendre une partie du fonctionnement d’internet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 faire une manoeuvre informatique en entier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AutoNum type="arabicPeriod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de travailler la résolution de problème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7" name="Google Shape;137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1239" y="3326913"/>
            <a:ext cx="1251549" cy="1251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84650" y="4962500"/>
            <a:ext cx="1251549" cy="1251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71250" y="6945600"/>
            <a:ext cx="1251549" cy="1251549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3"/>
          <p:cNvSpPr txBox="1"/>
          <p:nvPr/>
        </p:nvSpPr>
        <p:spPr>
          <a:xfrm>
            <a:off x="1189550" y="1021250"/>
            <a:ext cx="4432200" cy="17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Si vous souhaitez renforcer la compréhension du système d’application, vous pouvez utiliser la trame les bons clics “</a:t>
            </a:r>
            <a:r>
              <a:rPr b="1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Découvrir l’univers des applications</a:t>
            </a: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”, partie </a:t>
            </a:r>
            <a:r>
              <a:rPr b="1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“Choisir une application</a:t>
            </a: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”, sous parties “</a:t>
            </a:r>
            <a:r>
              <a:rPr b="1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Distinction entre une application payante et une application comportant des achats intégrés</a:t>
            </a: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” et </a:t>
            </a:r>
            <a:r>
              <a:rPr b="1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“téléchargement et suppression d’une application</a:t>
            </a: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” </a:t>
            </a:r>
            <a:r>
              <a:rPr b="1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(page 4)</a:t>
            </a: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 :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fr" sz="1100" u="sng" cap="none" strike="noStrike">
                <a:solidFill>
                  <a:srgbClr val="E6334C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https://www.lesbonsclics.fr/fr/ressources-pedagogiques/decouvrir-univers-applications</a:t>
            </a:r>
            <a:endParaRPr b="0" i="0" sz="1400" u="none" cap="none" strike="noStrike">
              <a:solidFill>
                <a:srgbClr val="E6334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1" name="Google Shape;141;p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988338" y="1097450"/>
            <a:ext cx="1106075" cy="1106075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3"/>
          <p:cNvSpPr txBox="1"/>
          <p:nvPr/>
        </p:nvSpPr>
        <p:spPr>
          <a:xfrm>
            <a:off x="2428000" y="3019950"/>
            <a:ext cx="4784400" cy="201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Animer une séquence de travail :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Autant que possible, soyez dans un espace calme (éviter les distractions et les stimulations sensorielles).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Suivez l’ordre des étapes et concentrez-vous dessus. Ne posez pas de questions, ne faites pas de remarques “hors” de la séquence. 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3A8E"/>
              </a:buClr>
              <a:buSzPts val="1100"/>
              <a:buFont typeface="Arial"/>
              <a:buChar char="●"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La séquence visuelle pas-à-pas est un appui à la réalisation de l’activité. Le plus important ce sont les consignes courtes que vous donnez oralement et l’aide particulière que vous apportez le cas échéant.</a:t>
            </a:r>
            <a:endParaRPr b="0" i="0" sz="1100" u="none" cap="none" strike="noStrike">
              <a:solidFill>
                <a:srgbClr val="213A8E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3"/>
          <p:cNvSpPr txBox="1"/>
          <p:nvPr/>
        </p:nvSpPr>
        <p:spPr>
          <a:xfrm>
            <a:off x="1247449" y="5366025"/>
            <a:ext cx="45246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fr" sz="1100" u="none" cap="none" strike="noStrike">
                <a:solidFill>
                  <a:srgbClr val="213A8E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Suivre une séquence de travail mobilise beaucoup de ressources physiques et fatigue les participantes et participants, gardez un oeil et proposez des pauses ou des aides au besoin.</a:t>
            </a:r>
            <a:endParaRPr b="0" i="0" sz="1100" u="none" cap="none" strike="noStrike">
              <a:solidFill>
                <a:srgbClr val="213A8E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E6334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